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144" r:id="rId1"/>
  </p:sldMasterIdLst>
  <p:notesMasterIdLst>
    <p:notesMasterId r:id="rId12"/>
  </p:notesMasterIdLst>
  <p:handoutMasterIdLst>
    <p:handoutMasterId r:id="rId13"/>
  </p:handoutMasterIdLst>
  <p:sldIdLst>
    <p:sldId id="268" r:id="rId2"/>
    <p:sldId id="293" r:id="rId3"/>
    <p:sldId id="306" r:id="rId4"/>
    <p:sldId id="310" r:id="rId5"/>
    <p:sldId id="311" r:id="rId6"/>
    <p:sldId id="308" r:id="rId7"/>
    <p:sldId id="313" r:id="rId8"/>
    <p:sldId id="312" r:id="rId9"/>
    <p:sldId id="307" r:id="rId10"/>
    <p:sldId id="301" r:id="rId11"/>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384">
          <p15:clr>
            <a:srgbClr val="A4A3A4"/>
          </p15:clr>
        </p15:guide>
        <p15:guide id="3" orient="horz" pos="3792">
          <p15:clr>
            <a:srgbClr val="A4A3A4"/>
          </p15:clr>
        </p15:guide>
        <p15:guide id="4" pos="959">
          <p15:clr>
            <a:srgbClr val="A4A3A4"/>
          </p15:clr>
        </p15:guide>
        <p15:guide id="5" pos="671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68" d="100"/>
          <a:sy n="68" d="100"/>
        </p:scale>
        <p:origin x="780" y="54"/>
      </p:cViewPr>
      <p:guideLst>
        <p:guide orient="horz" pos="2160"/>
        <p:guide orient="horz" pos="384"/>
        <p:guide orient="horz" pos="3792"/>
        <p:guide pos="959"/>
        <p:guide pos="6719"/>
      </p:guideLst>
    </p:cSldViewPr>
  </p:slideViewPr>
  <p:notesTextViewPr>
    <p:cViewPr>
      <p:scale>
        <a:sx n="100" d="100"/>
        <a:sy n="100" d="100"/>
      </p:scale>
      <p:origin x="0" y="0"/>
    </p:cViewPr>
  </p:notesTextViewPr>
  <p:notesViewPr>
    <p:cSldViewPr showGuides="1">
      <p:cViewPr varScale="1">
        <p:scale>
          <a:sx n="89" d="100"/>
          <a:sy n="89" d="100"/>
        </p:scale>
        <p:origin x="3768"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el-GR">
              <a:latin typeface="Calibri" panose="020F0502020204030204" pitchFamily="34" charset="0"/>
            </a:endParaRPr>
          </a:p>
        </p:txBody>
      </p:sp>
      <p:sp>
        <p:nvSpPr>
          <p:cNvPr id="3" name="Θέση ημερομηνίας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58CDF2BC-4CBC-4108-A0DC-01FEA43B95B3}" type="datetime1">
              <a:rPr lang="el-GR" smtClean="0">
                <a:latin typeface="Calibri" panose="020F0502020204030204" pitchFamily="34" charset="0"/>
              </a:rPr>
              <a:t>30/1/2024</a:t>
            </a:fld>
            <a:endParaRPr lang="el-GR">
              <a:latin typeface="Calibri" panose="020F0502020204030204" pitchFamily="34" charset="0"/>
            </a:endParaRPr>
          </a:p>
        </p:txBody>
      </p:sp>
      <p:sp>
        <p:nvSpPr>
          <p:cNvPr id="4" name="Θέση υποσέλιδου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el-GR">
              <a:latin typeface="Calibri" panose="020F0502020204030204" pitchFamily="34" charset="0"/>
            </a:endParaRPr>
          </a:p>
        </p:txBody>
      </p:sp>
      <p:sp>
        <p:nvSpPr>
          <p:cNvPr id="5" name="Θέση αριθμού διαφάνειας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14886E15-F82A-4596-A46C-375C6D3981E1}" type="slidenum">
              <a:rPr lang="el-GR" smtClean="0">
                <a:latin typeface="Calibri" panose="020F0502020204030204" pitchFamily="34" charset="0"/>
              </a:rPr>
              <a:t>‹#›</a:t>
            </a:fld>
            <a:endParaRPr lang="el-GR">
              <a:latin typeface="Calibri" panose="020F0502020204030204" pitchFamily="34" charset="0"/>
            </a:endParaRPr>
          </a:p>
        </p:txBody>
      </p:sp>
    </p:spTree>
    <p:extLst>
      <p:ext uri="{BB962C8B-B14F-4D97-AF65-F5344CB8AC3E}">
        <p14:creationId xmlns:p14="http://schemas.microsoft.com/office/powerpoint/2010/main" val="8683081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Calibri" panose="020F0502020204030204" pitchFamily="34" charset="0"/>
              </a:defRPr>
            </a:lvl1pPr>
          </a:lstStyle>
          <a:p>
            <a:endParaRPr lang="el-GR" noProof="0"/>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Calibri" panose="020F0502020204030204" pitchFamily="34" charset="0"/>
              </a:defRPr>
            </a:lvl1pPr>
          </a:lstStyle>
          <a:p>
            <a:fld id="{9223662D-3A40-4F68-AE08-A3F064B992F5}" type="datetime1">
              <a:rPr lang="el-GR" noProof="0" smtClean="0"/>
              <a:t>30/1/2024</a:t>
            </a:fld>
            <a:endParaRPr lang="el-GR" noProof="0"/>
          </a:p>
        </p:txBody>
      </p:sp>
      <p:sp>
        <p:nvSpPr>
          <p:cNvPr id="4" name="Θέση εικόνας διαφάνειας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el-GR" noProof="0"/>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el-GR" noProof="0"/>
              <a:t>Κάντε κλικ, για να επεξεργαστείτε τα 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Calibri" panose="020F0502020204030204" pitchFamily="34" charset="0"/>
              </a:defRPr>
            </a:lvl1pPr>
          </a:lstStyle>
          <a:p>
            <a:endParaRPr lang="el-GR" noProof="0"/>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Calibri" panose="020F0502020204030204" pitchFamily="34" charset="0"/>
              </a:defRPr>
            </a:lvl1pPr>
          </a:lstStyle>
          <a:p>
            <a:fld id="{BF105DB2-FD3E-441D-8B7E-7AE83ECE27B3}" type="slidenum">
              <a:rPr lang="el-GR" noProof="0" smtClean="0"/>
              <a:pPr/>
              <a:t>‹#›</a:t>
            </a:fld>
            <a:endParaRPr lang="el-GR" noProof="0"/>
          </a:p>
        </p:txBody>
      </p:sp>
    </p:spTree>
    <p:extLst>
      <p:ext uri="{BB962C8B-B14F-4D97-AF65-F5344CB8AC3E}">
        <p14:creationId xmlns:p14="http://schemas.microsoft.com/office/powerpoint/2010/main" val="289472053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Calibri" panose="020F0502020204030204" pitchFamily="34" charset="0"/>
        <a:ea typeface="+mn-ea"/>
        <a:cs typeface="+mn-cs"/>
      </a:defRPr>
    </a:lvl1pPr>
    <a:lvl2pPr marL="457200" algn="l" defTabSz="914400" rtl="0" eaLnBrk="1" latinLnBrk="0" hangingPunct="1">
      <a:defRPr sz="1200" kern="1200">
        <a:solidFill>
          <a:schemeClr val="tx1"/>
        </a:solidFill>
        <a:latin typeface="Calibri" panose="020F0502020204030204" pitchFamily="34" charset="0"/>
        <a:ea typeface="+mn-ea"/>
        <a:cs typeface="+mn-cs"/>
      </a:defRPr>
    </a:lvl2pPr>
    <a:lvl3pPr marL="914400" algn="l" defTabSz="914400" rtl="0" eaLnBrk="1" latinLnBrk="0" hangingPunct="1">
      <a:defRPr sz="1200" kern="1200">
        <a:solidFill>
          <a:schemeClr val="tx1"/>
        </a:solidFill>
        <a:latin typeface="Calibri" panose="020F0502020204030204" pitchFamily="34" charset="0"/>
        <a:ea typeface="+mn-ea"/>
        <a:cs typeface="+mn-cs"/>
      </a:defRPr>
    </a:lvl3pPr>
    <a:lvl4pPr marL="1371600" algn="l" defTabSz="914400" rtl="0" eaLnBrk="1" latinLnBrk="0" hangingPunct="1">
      <a:defRPr sz="1200" kern="1200">
        <a:solidFill>
          <a:schemeClr val="tx1"/>
        </a:solidFill>
        <a:latin typeface="Calibri" panose="020F0502020204030204" pitchFamily="34" charset="0"/>
        <a:ea typeface="+mn-ea"/>
        <a:cs typeface="+mn-cs"/>
      </a:defRPr>
    </a:lvl4pPr>
    <a:lvl5pPr marL="1828800" algn="l" defTabSz="914400" rtl="0" eaLnBrk="1" latinLnBrk="0" hangingPunct="1">
      <a:defRPr sz="1200" kern="1200">
        <a:solidFill>
          <a:schemeClr val="tx1"/>
        </a:solidFill>
        <a:latin typeface="Calibri" panose="020F05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endParaRPr lang="el-GR">
              <a:latin typeface="Calibri" panose="020F0502020204030204" pitchFamily="34" charset="0"/>
            </a:endParaRPr>
          </a:p>
        </p:txBody>
      </p:sp>
      <p:sp>
        <p:nvSpPr>
          <p:cNvPr id="4" name="Θέση αριθμού διαφάνειας 3"/>
          <p:cNvSpPr>
            <a:spLocks noGrp="1"/>
          </p:cNvSpPr>
          <p:nvPr>
            <p:ph type="sldNum" sz="quarter" idx="10"/>
          </p:nvPr>
        </p:nvSpPr>
        <p:spPr/>
        <p:txBody>
          <a:bodyPr rtlCol="0"/>
          <a:lstStyle/>
          <a:p>
            <a:pPr rtl="0"/>
            <a:fld id="{BF105DB2-FD3E-441D-8B7E-7AE83ECE27B3}" type="slidenum">
              <a:rPr lang="el-GR" smtClean="0">
                <a:latin typeface="Calibri" panose="020F0502020204030204" pitchFamily="34" charset="0"/>
              </a:rPr>
              <a:t>1</a:t>
            </a:fld>
            <a:endParaRPr lang="el-GR">
              <a:latin typeface="Calibri" panose="020F0502020204030204" pitchFamily="34" charset="0"/>
            </a:endParaRPr>
          </a:p>
        </p:txBody>
      </p:sp>
    </p:spTree>
    <p:extLst>
      <p:ext uri="{BB962C8B-B14F-4D97-AF65-F5344CB8AC3E}">
        <p14:creationId xmlns:p14="http://schemas.microsoft.com/office/powerpoint/2010/main" val="40852762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endParaRPr lang="el-GR">
              <a:latin typeface="Calibri" panose="020F0502020204030204" pitchFamily="34" charset="0"/>
            </a:endParaRPr>
          </a:p>
        </p:txBody>
      </p:sp>
      <p:sp>
        <p:nvSpPr>
          <p:cNvPr id="4" name="Θέση αριθμού διαφάνειας 3"/>
          <p:cNvSpPr>
            <a:spLocks noGrp="1"/>
          </p:cNvSpPr>
          <p:nvPr>
            <p:ph type="sldNum" sz="quarter" idx="10"/>
          </p:nvPr>
        </p:nvSpPr>
        <p:spPr/>
        <p:txBody>
          <a:bodyPr rtlCol="0"/>
          <a:lstStyle/>
          <a:p>
            <a:pPr rtl="0"/>
            <a:fld id="{BF105DB2-FD3E-441D-8B7E-7AE83ECE27B3}" type="slidenum">
              <a:rPr lang="el-GR" smtClean="0">
                <a:latin typeface="Calibri" panose="020F0502020204030204" pitchFamily="34" charset="0"/>
              </a:rPr>
              <a:t>2</a:t>
            </a:fld>
            <a:endParaRPr lang="el-GR">
              <a:latin typeface="Calibri" panose="020F0502020204030204" pitchFamily="34" charset="0"/>
            </a:endParaRPr>
          </a:p>
        </p:txBody>
      </p:sp>
    </p:spTree>
    <p:extLst>
      <p:ext uri="{BB962C8B-B14F-4D97-AF65-F5344CB8AC3E}">
        <p14:creationId xmlns:p14="http://schemas.microsoft.com/office/powerpoint/2010/main" val="3839629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88825"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6675" y="2404534"/>
            <a:ext cx="7764913" cy="1646302"/>
          </a:xfrm>
        </p:spPr>
        <p:txBody>
          <a:bodyPr anchor="b">
            <a:noAutofit/>
          </a:bodyPr>
          <a:lstStyle>
            <a:lvl1pPr algn="r">
              <a:defRPr sz="5398">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6675" y="4050834"/>
            <a:ext cx="7764913" cy="1096899"/>
          </a:xfrm>
        </p:spPr>
        <p:txBody>
          <a:bodyPr anchor="t"/>
          <a:lstStyle>
            <a:lvl1pPr marL="0" indent="0" algn="r">
              <a:buNone/>
              <a:defRPr>
                <a:solidFill>
                  <a:schemeClr val="tx1">
                    <a:lumMod val="50000"/>
                    <a:lumOff val="50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4840A1-CF18-4E9A-AADD-4001042F6EDF}" type="datetime1">
              <a:rPr lang="el-GR" noProof="0" smtClean="0"/>
              <a:t>30/1/2024</a:t>
            </a:fld>
            <a:endParaRPr lang="el-GR" noProof="0"/>
          </a:p>
        </p:txBody>
      </p:sp>
      <p:sp>
        <p:nvSpPr>
          <p:cNvPr id="5" name="Footer Placeholder 4"/>
          <p:cNvSpPr>
            <a:spLocks noGrp="1"/>
          </p:cNvSpPr>
          <p:nvPr>
            <p:ph type="ftr" sz="quarter" idx="11"/>
          </p:nvPr>
        </p:nvSpPr>
        <p:spPr/>
        <p:txBody>
          <a:bodyPr/>
          <a:lstStyle/>
          <a:p>
            <a:r>
              <a:rPr lang="el-GR" noProof="0"/>
              <a:t>Προσθήκη υποσέλιδου</a:t>
            </a:r>
          </a:p>
        </p:txBody>
      </p:sp>
      <p:sp>
        <p:nvSpPr>
          <p:cNvPr id="6" name="Slide Number Placeholder 5"/>
          <p:cNvSpPr>
            <a:spLocks noGrp="1"/>
          </p:cNvSpPr>
          <p:nvPr>
            <p:ph type="sldNum" sz="quarter" idx="12"/>
          </p:nvPr>
        </p:nvSpPr>
        <p:spPr/>
        <p:txBody>
          <a:bodyPr/>
          <a:lstStyle/>
          <a:p>
            <a:fld id="{DF28FB93-0A08-4E7D-8E63-9EFA29F1E093}" type="slidenum">
              <a:rPr lang="el-GR" noProof="0" smtClean="0"/>
              <a:pPr/>
              <a:t>‹#›</a:t>
            </a:fld>
            <a:endParaRPr lang="el-GR" noProof="0"/>
          </a:p>
        </p:txBody>
      </p:sp>
    </p:spTree>
    <p:extLst>
      <p:ext uri="{BB962C8B-B14F-4D97-AF65-F5344CB8AC3E}">
        <p14:creationId xmlns:p14="http://schemas.microsoft.com/office/powerpoint/2010/main" val="256453418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159" y="609600"/>
            <a:ext cx="8594429" cy="3403600"/>
          </a:xfrm>
        </p:spPr>
        <p:txBody>
          <a:bodyPr anchor="ctr">
            <a:normAutofit/>
          </a:bodyPr>
          <a:lstStyle>
            <a:lvl1pPr algn="l">
              <a:defRPr sz="4399" b="0" cap="none"/>
            </a:lvl1pPr>
          </a:lstStyle>
          <a:p>
            <a:r>
              <a:rPr lang="en-US"/>
              <a:t>Click to edit Master title style</a:t>
            </a:r>
            <a:endParaRPr lang="en-US" dirty="0"/>
          </a:p>
        </p:txBody>
      </p:sp>
      <p:sp>
        <p:nvSpPr>
          <p:cNvPr id="3" name="Text Placeholder 2"/>
          <p:cNvSpPr>
            <a:spLocks noGrp="1"/>
          </p:cNvSpPr>
          <p:nvPr>
            <p:ph type="body" idx="1"/>
          </p:nvPr>
        </p:nvSpPr>
        <p:spPr>
          <a:xfrm>
            <a:off x="677159" y="4470400"/>
            <a:ext cx="8594429" cy="1570962"/>
          </a:xfrm>
        </p:spPr>
        <p:txBody>
          <a:bodyPr anchor="ctr">
            <a:normAutofit/>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4840A1-CF18-4E9A-AADD-4001042F6EDF}" type="datetime1">
              <a:rPr lang="el-GR" noProof="0" smtClean="0"/>
              <a:t>30/1/2024</a:t>
            </a:fld>
            <a:endParaRPr lang="el-GR" noProof="0"/>
          </a:p>
        </p:txBody>
      </p:sp>
      <p:sp>
        <p:nvSpPr>
          <p:cNvPr id="5" name="Footer Placeholder 4"/>
          <p:cNvSpPr>
            <a:spLocks noGrp="1"/>
          </p:cNvSpPr>
          <p:nvPr>
            <p:ph type="ftr" sz="quarter" idx="11"/>
          </p:nvPr>
        </p:nvSpPr>
        <p:spPr/>
        <p:txBody>
          <a:bodyPr/>
          <a:lstStyle/>
          <a:p>
            <a:r>
              <a:rPr lang="el-GR" noProof="0"/>
              <a:t>Προσθήκη υποσέλιδου</a:t>
            </a:r>
          </a:p>
        </p:txBody>
      </p:sp>
      <p:sp>
        <p:nvSpPr>
          <p:cNvPr id="6" name="Slide Number Placeholder 5"/>
          <p:cNvSpPr>
            <a:spLocks noGrp="1"/>
          </p:cNvSpPr>
          <p:nvPr>
            <p:ph type="sldNum" sz="quarter" idx="12"/>
          </p:nvPr>
        </p:nvSpPr>
        <p:spPr/>
        <p:txBody>
          <a:bodyPr/>
          <a:lstStyle/>
          <a:p>
            <a:fld id="{DF28FB93-0A08-4E7D-8E63-9EFA29F1E093}" type="slidenum">
              <a:rPr lang="el-GR" noProof="0" smtClean="0"/>
              <a:pPr/>
              <a:t>‹#›</a:t>
            </a:fld>
            <a:endParaRPr lang="el-GR" noProof="0"/>
          </a:p>
        </p:txBody>
      </p:sp>
    </p:spTree>
    <p:extLst>
      <p:ext uri="{BB962C8B-B14F-4D97-AF65-F5344CB8AC3E}">
        <p14:creationId xmlns:p14="http://schemas.microsoft.com/office/powerpoint/2010/main" val="104297910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092" y="609600"/>
            <a:ext cx="8092026" cy="3022600"/>
          </a:xfrm>
        </p:spPr>
        <p:txBody>
          <a:bodyPr anchor="ctr">
            <a:normAutofit/>
          </a:bodyPr>
          <a:lstStyle>
            <a:lvl1pPr algn="l">
              <a:defRPr sz="4399"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5783" y="3632200"/>
            <a:ext cx="7222643" cy="381000"/>
          </a:xfrm>
        </p:spPr>
        <p:txBody>
          <a:bodyPr anchor="ctr">
            <a:noAutofit/>
          </a:bodyPr>
          <a:lstStyle>
            <a:lvl1pPr marL="0" indent="0">
              <a:buFontTx/>
              <a:buNone/>
              <a:defRPr sz="1600">
                <a:solidFill>
                  <a:schemeClr val="tx1">
                    <a:lumMod val="50000"/>
                    <a:lumOff val="50000"/>
                  </a:schemeClr>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a:t>Click to edit Master text styles</a:t>
            </a:r>
          </a:p>
        </p:txBody>
      </p:sp>
      <p:sp>
        <p:nvSpPr>
          <p:cNvPr id="3" name="Text Placeholder 2"/>
          <p:cNvSpPr>
            <a:spLocks noGrp="1"/>
          </p:cNvSpPr>
          <p:nvPr>
            <p:ph type="body" idx="1"/>
          </p:nvPr>
        </p:nvSpPr>
        <p:spPr>
          <a:xfrm>
            <a:off x="677159" y="4470400"/>
            <a:ext cx="8594429" cy="1570962"/>
          </a:xfrm>
        </p:spPr>
        <p:txBody>
          <a:bodyPr anchor="ctr">
            <a:normAutofit/>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4840A1-CF18-4E9A-AADD-4001042F6EDF}" type="datetime1">
              <a:rPr lang="el-GR" noProof="0" smtClean="0"/>
              <a:t>30/1/2024</a:t>
            </a:fld>
            <a:endParaRPr lang="el-GR" noProof="0"/>
          </a:p>
        </p:txBody>
      </p:sp>
      <p:sp>
        <p:nvSpPr>
          <p:cNvPr id="5" name="Footer Placeholder 4"/>
          <p:cNvSpPr>
            <a:spLocks noGrp="1"/>
          </p:cNvSpPr>
          <p:nvPr>
            <p:ph type="ftr" sz="quarter" idx="11"/>
          </p:nvPr>
        </p:nvSpPr>
        <p:spPr/>
        <p:txBody>
          <a:bodyPr/>
          <a:lstStyle/>
          <a:p>
            <a:r>
              <a:rPr lang="el-GR" noProof="0"/>
              <a:t>Προσθήκη υποσέλιδου</a:t>
            </a:r>
          </a:p>
        </p:txBody>
      </p:sp>
      <p:sp>
        <p:nvSpPr>
          <p:cNvPr id="6" name="Slide Number Placeholder 5"/>
          <p:cNvSpPr>
            <a:spLocks noGrp="1"/>
          </p:cNvSpPr>
          <p:nvPr>
            <p:ph type="sldNum" sz="quarter" idx="12"/>
          </p:nvPr>
        </p:nvSpPr>
        <p:spPr/>
        <p:txBody>
          <a:bodyPr/>
          <a:lstStyle/>
          <a:p>
            <a:fld id="{DF28FB93-0A08-4E7D-8E63-9EFA29F1E093}" type="slidenum">
              <a:rPr lang="el-GR" noProof="0" smtClean="0"/>
              <a:pPr/>
              <a:t>‹#›</a:t>
            </a:fld>
            <a:endParaRPr lang="el-GR" noProof="0"/>
          </a:p>
        </p:txBody>
      </p:sp>
      <p:sp>
        <p:nvSpPr>
          <p:cNvPr id="20" name="TextBox 19"/>
          <p:cNvSpPr txBox="1"/>
          <p:nvPr/>
        </p:nvSpPr>
        <p:spPr>
          <a:xfrm>
            <a:off x="541729" y="790378"/>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0695" y="288655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latin typeface="Arial"/>
              </a:rPr>
              <a:t>”</a:t>
            </a:r>
            <a:endParaRPr lang="en-US" sz="1799" dirty="0">
              <a:solidFill>
                <a:schemeClr val="accent1">
                  <a:lumMod val="60000"/>
                  <a:lumOff val="40000"/>
                </a:schemeClr>
              </a:solidFill>
              <a:latin typeface="Arial"/>
            </a:endParaRPr>
          </a:p>
        </p:txBody>
      </p:sp>
    </p:spTree>
    <p:extLst>
      <p:ext uri="{BB962C8B-B14F-4D97-AF65-F5344CB8AC3E}">
        <p14:creationId xmlns:p14="http://schemas.microsoft.com/office/powerpoint/2010/main" val="215803168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159" y="1931988"/>
            <a:ext cx="8594429" cy="2595460"/>
          </a:xfrm>
        </p:spPr>
        <p:txBody>
          <a:bodyPr anchor="b">
            <a:normAutofit/>
          </a:bodyPr>
          <a:lstStyle>
            <a:lvl1pPr algn="l">
              <a:defRPr sz="4399" b="0" cap="none"/>
            </a:lvl1pPr>
          </a:lstStyle>
          <a:p>
            <a:r>
              <a:rPr lang="en-US"/>
              <a:t>Click to edit Master title style</a:t>
            </a:r>
            <a:endParaRPr lang="en-US" dirty="0"/>
          </a:p>
        </p:txBody>
      </p:sp>
      <p:sp>
        <p:nvSpPr>
          <p:cNvPr id="3" name="Text Placeholder 2"/>
          <p:cNvSpPr>
            <a:spLocks noGrp="1"/>
          </p:cNvSpPr>
          <p:nvPr>
            <p:ph type="body" idx="1"/>
          </p:nvPr>
        </p:nvSpPr>
        <p:spPr>
          <a:xfrm>
            <a:off x="677159" y="4527448"/>
            <a:ext cx="8594429" cy="1513914"/>
          </a:xfrm>
        </p:spPr>
        <p:txBody>
          <a:bodyPr anchor="t">
            <a:normAutofit/>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4840A1-CF18-4E9A-AADD-4001042F6EDF}" type="datetime1">
              <a:rPr lang="el-GR" noProof="0" smtClean="0"/>
              <a:t>30/1/2024</a:t>
            </a:fld>
            <a:endParaRPr lang="el-GR" noProof="0"/>
          </a:p>
        </p:txBody>
      </p:sp>
      <p:sp>
        <p:nvSpPr>
          <p:cNvPr id="5" name="Footer Placeholder 4"/>
          <p:cNvSpPr>
            <a:spLocks noGrp="1"/>
          </p:cNvSpPr>
          <p:nvPr>
            <p:ph type="ftr" sz="quarter" idx="11"/>
          </p:nvPr>
        </p:nvSpPr>
        <p:spPr/>
        <p:txBody>
          <a:bodyPr/>
          <a:lstStyle/>
          <a:p>
            <a:r>
              <a:rPr lang="el-GR" noProof="0"/>
              <a:t>Προσθήκη υποσέλιδου</a:t>
            </a:r>
          </a:p>
        </p:txBody>
      </p:sp>
      <p:sp>
        <p:nvSpPr>
          <p:cNvPr id="6" name="Slide Number Placeholder 5"/>
          <p:cNvSpPr>
            <a:spLocks noGrp="1"/>
          </p:cNvSpPr>
          <p:nvPr>
            <p:ph type="sldNum" sz="quarter" idx="12"/>
          </p:nvPr>
        </p:nvSpPr>
        <p:spPr/>
        <p:txBody>
          <a:bodyPr/>
          <a:lstStyle/>
          <a:p>
            <a:fld id="{DF28FB93-0A08-4E7D-8E63-9EFA29F1E093}" type="slidenum">
              <a:rPr lang="el-GR" noProof="0" smtClean="0"/>
              <a:pPr/>
              <a:t>‹#›</a:t>
            </a:fld>
            <a:endParaRPr lang="el-GR" noProof="0"/>
          </a:p>
        </p:txBody>
      </p:sp>
    </p:spTree>
    <p:extLst>
      <p:ext uri="{BB962C8B-B14F-4D97-AF65-F5344CB8AC3E}">
        <p14:creationId xmlns:p14="http://schemas.microsoft.com/office/powerpoint/2010/main" val="546426122"/>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092" y="609600"/>
            <a:ext cx="8092026" cy="3022600"/>
          </a:xfrm>
        </p:spPr>
        <p:txBody>
          <a:bodyPr anchor="ctr">
            <a:normAutofit/>
          </a:bodyPr>
          <a:lstStyle>
            <a:lvl1pPr algn="l">
              <a:defRPr sz="4399"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156" y="4013200"/>
            <a:ext cx="8594430" cy="514248"/>
          </a:xfrm>
        </p:spPr>
        <p:txBody>
          <a:bodyPr anchor="b">
            <a:noAutofit/>
          </a:bodyPr>
          <a:lstStyle>
            <a:lvl1pPr marL="0" indent="0">
              <a:buFontTx/>
              <a:buNone/>
              <a:defRPr sz="2399">
                <a:solidFill>
                  <a:schemeClr val="tx1">
                    <a:lumMod val="75000"/>
                    <a:lumOff val="25000"/>
                  </a:schemeClr>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a:t>Click to edit Master text styles</a:t>
            </a:r>
          </a:p>
        </p:txBody>
      </p:sp>
      <p:sp>
        <p:nvSpPr>
          <p:cNvPr id="3" name="Text Placeholder 2"/>
          <p:cNvSpPr>
            <a:spLocks noGrp="1"/>
          </p:cNvSpPr>
          <p:nvPr>
            <p:ph type="body" idx="1"/>
          </p:nvPr>
        </p:nvSpPr>
        <p:spPr>
          <a:xfrm>
            <a:off x="677159" y="4527448"/>
            <a:ext cx="8594429" cy="1513914"/>
          </a:xfrm>
        </p:spPr>
        <p:txBody>
          <a:bodyPr anchor="t">
            <a:normAutofit/>
          </a:bodyPr>
          <a:lstStyle>
            <a:lvl1pPr marL="0" indent="0" algn="l">
              <a:buNone/>
              <a:defRPr sz="17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4840A1-CF18-4E9A-AADD-4001042F6EDF}" type="datetime1">
              <a:rPr lang="el-GR" noProof="0" smtClean="0"/>
              <a:t>30/1/2024</a:t>
            </a:fld>
            <a:endParaRPr lang="el-GR" noProof="0"/>
          </a:p>
        </p:txBody>
      </p:sp>
      <p:sp>
        <p:nvSpPr>
          <p:cNvPr id="5" name="Footer Placeholder 4"/>
          <p:cNvSpPr>
            <a:spLocks noGrp="1"/>
          </p:cNvSpPr>
          <p:nvPr>
            <p:ph type="ftr" sz="quarter" idx="11"/>
          </p:nvPr>
        </p:nvSpPr>
        <p:spPr/>
        <p:txBody>
          <a:bodyPr/>
          <a:lstStyle/>
          <a:p>
            <a:r>
              <a:rPr lang="el-GR" noProof="0"/>
              <a:t>Προσθήκη υποσέλιδου</a:t>
            </a:r>
          </a:p>
        </p:txBody>
      </p:sp>
      <p:sp>
        <p:nvSpPr>
          <p:cNvPr id="6" name="Slide Number Placeholder 5"/>
          <p:cNvSpPr>
            <a:spLocks noGrp="1"/>
          </p:cNvSpPr>
          <p:nvPr>
            <p:ph type="sldNum" sz="quarter" idx="12"/>
          </p:nvPr>
        </p:nvSpPr>
        <p:spPr/>
        <p:txBody>
          <a:bodyPr/>
          <a:lstStyle/>
          <a:p>
            <a:fld id="{DF28FB93-0A08-4E7D-8E63-9EFA29F1E093}" type="slidenum">
              <a:rPr lang="el-GR" noProof="0" smtClean="0"/>
              <a:pPr/>
              <a:t>‹#›</a:t>
            </a:fld>
            <a:endParaRPr lang="el-GR" noProof="0"/>
          </a:p>
        </p:txBody>
      </p:sp>
      <p:sp>
        <p:nvSpPr>
          <p:cNvPr id="24" name="TextBox 23"/>
          <p:cNvSpPr txBox="1"/>
          <p:nvPr/>
        </p:nvSpPr>
        <p:spPr>
          <a:xfrm>
            <a:off x="541729" y="790378"/>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0695" y="288655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3375973"/>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621" y="609600"/>
            <a:ext cx="8585966" cy="3022600"/>
          </a:xfrm>
        </p:spPr>
        <p:txBody>
          <a:bodyPr anchor="ctr">
            <a:normAutofit/>
          </a:bodyPr>
          <a:lstStyle>
            <a:lvl1pPr algn="l">
              <a:defRPr sz="4399"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156" y="4013200"/>
            <a:ext cx="8594430" cy="514248"/>
          </a:xfrm>
        </p:spPr>
        <p:txBody>
          <a:bodyPr anchor="b">
            <a:noAutofit/>
          </a:bodyPr>
          <a:lstStyle>
            <a:lvl1pPr marL="0" indent="0">
              <a:buFontTx/>
              <a:buNone/>
              <a:defRPr sz="2399">
                <a:solidFill>
                  <a:schemeClr val="accent1"/>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a:t>Click to edit Master text styles</a:t>
            </a:r>
          </a:p>
        </p:txBody>
      </p:sp>
      <p:sp>
        <p:nvSpPr>
          <p:cNvPr id="3" name="Text Placeholder 2"/>
          <p:cNvSpPr>
            <a:spLocks noGrp="1"/>
          </p:cNvSpPr>
          <p:nvPr>
            <p:ph type="body" idx="1"/>
          </p:nvPr>
        </p:nvSpPr>
        <p:spPr>
          <a:xfrm>
            <a:off x="677159" y="4527448"/>
            <a:ext cx="8594429" cy="1513914"/>
          </a:xfrm>
        </p:spPr>
        <p:txBody>
          <a:bodyPr anchor="t">
            <a:normAutofit/>
          </a:bodyPr>
          <a:lstStyle>
            <a:lvl1pPr marL="0" indent="0" algn="l">
              <a:buNone/>
              <a:defRPr sz="17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4840A1-CF18-4E9A-AADD-4001042F6EDF}" type="datetime1">
              <a:rPr lang="el-GR" noProof="0" smtClean="0"/>
              <a:t>30/1/2024</a:t>
            </a:fld>
            <a:endParaRPr lang="el-GR" noProof="0"/>
          </a:p>
        </p:txBody>
      </p:sp>
      <p:sp>
        <p:nvSpPr>
          <p:cNvPr id="5" name="Footer Placeholder 4"/>
          <p:cNvSpPr>
            <a:spLocks noGrp="1"/>
          </p:cNvSpPr>
          <p:nvPr>
            <p:ph type="ftr" sz="quarter" idx="11"/>
          </p:nvPr>
        </p:nvSpPr>
        <p:spPr/>
        <p:txBody>
          <a:bodyPr/>
          <a:lstStyle/>
          <a:p>
            <a:r>
              <a:rPr lang="el-GR" noProof="0"/>
              <a:t>Προσθήκη υποσέλιδου</a:t>
            </a:r>
          </a:p>
        </p:txBody>
      </p:sp>
      <p:sp>
        <p:nvSpPr>
          <p:cNvPr id="6" name="Slide Number Placeholder 5"/>
          <p:cNvSpPr>
            <a:spLocks noGrp="1"/>
          </p:cNvSpPr>
          <p:nvPr>
            <p:ph type="sldNum" sz="quarter" idx="12"/>
          </p:nvPr>
        </p:nvSpPr>
        <p:spPr/>
        <p:txBody>
          <a:bodyPr/>
          <a:lstStyle/>
          <a:p>
            <a:fld id="{DF28FB93-0A08-4E7D-8E63-9EFA29F1E093}" type="slidenum">
              <a:rPr lang="el-GR" noProof="0" smtClean="0"/>
              <a:pPr/>
              <a:t>‹#›</a:t>
            </a:fld>
            <a:endParaRPr lang="el-GR" noProof="0"/>
          </a:p>
        </p:txBody>
      </p:sp>
    </p:spTree>
    <p:extLst>
      <p:ext uri="{BB962C8B-B14F-4D97-AF65-F5344CB8AC3E}">
        <p14:creationId xmlns:p14="http://schemas.microsoft.com/office/powerpoint/2010/main" val="31461284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4840A1-CF18-4E9A-AADD-4001042F6EDF}" type="datetime1">
              <a:rPr lang="el-GR" noProof="0" smtClean="0"/>
              <a:t>30/1/2024</a:t>
            </a:fld>
            <a:endParaRPr lang="el-GR" noProof="0"/>
          </a:p>
        </p:txBody>
      </p:sp>
      <p:sp>
        <p:nvSpPr>
          <p:cNvPr id="5" name="Footer Placeholder 4"/>
          <p:cNvSpPr>
            <a:spLocks noGrp="1"/>
          </p:cNvSpPr>
          <p:nvPr>
            <p:ph type="ftr" sz="quarter" idx="11"/>
          </p:nvPr>
        </p:nvSpPr>
        <p:spPr/>
        <p:txBody>
          <a:bodyPr/>
          <a:lstStyle/>
          <a:p>
            <a:r>
              <a:rPr lang="el-GR" noProof="0"/>
              <a:t>Προσθήκη υποσέλιδου</a:t>
            </a:r>
          </a:p>
        </p:txBody>
      </p:sp>
      <p:sp>
        <p:nvSpPr>
          <p:cNvPr id="6" name="Slide Number Placeholder 5"/>
          <p:cNvSpPr>
            <a:spLocks noGrp="1"/>
          </p:cNvSpPr>
          <p:nvPr>
            <p:ph type="sldNum" sz="quarter" idx="12"/>
          </p:nvPr>
        </p:nvSpPr>
        <p:spPr/>
        <p:txBody>
          <a:bodyPr/>
          <a:lstStyle/>
          <a:p>
            <a:fld id="{DF28FB93-0A08-4E7D-8E63-9EFA29F1E093}" type="slidenum">
              <a:rPr lang="el-GR" noProof="0" smtClean="0"/>
              <a:pPr/>
              <a:t>‹#›</a:t>
            </a:fld>
            <a:endParaRPr lang="el-GR" noProof="0"/>
          </a:p>
        </p:txBody>
      </p:sp>
    </p:spTree>
    <p:extLst>
      <p:ext uri="{BB962C8B-B14F-4D97-AF65-F5344CB8AC3E}">
        <p14:creationId xmlns:p14="http://schemas.microsoft.com/office/powerpoint/2010/main" val="3333742646"/>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5599" y="609600"/>
            <a:ext cx="130440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159" y="609600"/>
            <a:ext cx="7058311"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4840A1-CF18-4E9A-AADD-4001042F6EDF}" type="datetime1">
              <a:rPr lang="el-GR" noProof="0" smtClean="0"/>
              <a:t>30/1/2024</a:t>
            </a:fld>
            <a:endParaRPr lang="el-GR" noProof="0"/>
          </a:p>
        </p:txBody>
      </p:sp>
      <p:sp>
        <p:nvSpPr>
          <p:cNvPr id="5" name="Footer Placeholder 4"/>
          <p:cNvSpPr>
            <a:spLocks noGrp="1"/>
          </p:cNvSpPr>
          <p:nvPr>
            <p:ph type="ftr" sz="quarter" idx="11"/>
          </p:nvPr>
        </p:nvSpPr>
        <p:spPr/>
        <p:txBody>
          <a:bodyPr/>
          <a:lstStyle/>
          <a:p>
            <a:r>
              <a:rPr lang="el-GR" noProof="0"/>
              <a:t>Προσθήκη υποσέλιδου</a:t>
            </a:r>
          </a:p>
        </p:txBody>
      </p:sp>
      <p:sp>
        <p:nvSpPr>
          <p:cNvPr id="6" name="Slide Number Placeholder 5"/>
          <p:cNvSpPr>
            <a:spLocks noGrp="1"/>
          </p:cNvSpPr>
          <p:nvPr>
            <p:ph type="sldNum" sz="quarter" idx="12"/>
          </p:nvPr>
        </p:nvSpPr>
        <p:spPr/>
        <p:txBody>
          <a:bodyPr/>
          <a:lstStyle/>
          <a:p>
            <a:fld id="{DF28FB93-0A08-4E7D-8E63-9EFA29F1E093}" type="slidenum">
              <a:rPr lang="el-GR" noProof="0" smtClean="0"/>
              <a:pPr/>
              <a:t>‹#›</a:t>
            </a:fld>
            <a:endParaRPr lang="el-GR" noProof="0"/>
          </a:p>
        </p:txBody>
      </p:sp>
    </p:spTree>
    <p:extLst>
      <p:ext uri="{BB962C8B-B14F-4D97-AF65-F5344CB8AC3E}">
        <p14:creationId xmlns:p14="http://schemas.microsoft.com/office/powerpoint/2010/main" val="12306608"/>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normAutofit/>
          </a:bodyPr>
          <a:lstStyle>
            <a:lvl1pPr algn="l">
              <a:defRPr sz="3200">
                <a:latin typeface="Calibri" panose="020F0502020204030204" pitchFamily="34" charset="0"/>
              </a:defRPr>
            </a:lvl1pPr>
          </a:lstStyle>
          <a:p>
            <a:pPr rtl="0"/>
            <a:r>
              <a:rPr lang="el-GR"/>
              <a:t>Κάντε κλικ για να επεξεργαστείτε το Στυλ κύριου τίτλου</a:t>
            </a:r>
            <a:endParaRPr lang="el-GR" dirty="0"/>
          </a:p>
        </p:txBody>
      </p:sp>
      <p:sp>
        <p:nvSpPr>
          <p:cNvPr id="3" name="Θέση περιεχομένου 2"/>
          <p:cNvSpPr>
            <a:spLocks noGrp="1"/>
          </p:cNvSpPr>
          <p:nvPr>
            <p:ph idx="1" hasCustomPrompt="1"/>
          </p:nvPr>
        </p:nvSpPr>
        <p:spPr/>
        <p:txBody>
          <a:bodyPr rtlCol="0"/>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rtl="0"/>
            <a:r>
              <a:rPr lang="el-GR"/>
              <a:t>Κάντε κλικ, για να επεξεργαστείτε τα Στυλ υποδείγματος κειμένου</a:t>
            </a:r>
          </a:p>
          <a:p>
            <a:pPr lvl="1" rtl="0"/>
            <a:r>
              <a:rPr lang="el-GR"/>
              <a:t>Δεύτερου επιπέδου</a:t>
            </a:r>
          </a:p>
          <a:p>
            <a:pPr lvl="2" rtl="0"/>
            <a:r>
              <a:rPr lang="el-GR"/>
              <a:t>Τρίτου επιπέδου</a:t>
            </a:r>
          </a:p>
          <a:p>
            <a:pPr lvl="3" rtl="0"/>
            <a:r>
              <a:rPr lang="el-GR"/>
              <a:t>Τέταρτου επιπέδου</a:t>
            </a:r>
          </a:p>
          <a:p>
            <a:pPr lvl="4" rtl="0"/>
            <a:r>
              <a:rPr lang="el-GR"/>
              <a:t>Πέμπτου επιπέδου</a:t>
            </a:r>
            <a:endParaRPr lang="el-GR" dirty="0"/>
          </a:p>
        </p:txBody>
      </p:sp>
      <p:sp>
        <p:nvSpPr>
          <p:cNvPr id="5" name="Θέση υποσέλιδου 4"/>
          <p:cNvSpPr>
            <a:spLocks noGrp="1"/>
          </p:cNvSpPr>
          <p:nvPr>
            <p:ph type="ftr" sz="quarter" idx="11"/>
          </p:nvPr>
        </p:nvSpPr>
        <p:spPr/>
        <p:txBody>
          <a:bodyPr rtlCol="0"/>
          <a:lstStyle>
            <a:lvl1pPr>
              <a:defRPr>
                <a:latin typeface="Calibri" panose="020F0502020204030204" pitchFamily="34" charset="0"/>
              </a:defRPr>
            </a:lvl1pPr>
          </a:lstStyle>
          <a:p>
            <a:r>
              <a:rPr lang="el-GR"/>
              <a:t>Προσθήκη υποσέλιδου</a:t>
            </a:r>
            <a:endParaRPr lang="el-GR" dirty="0"/>
          </a:p>
        </p:txBody>
      </p:sp>
      <p:sp>
        <p:nvSpPr>
          <p:cNvPr id="4" name="Θέση ημερομηνίας 3"/>
          <p:cNvSpPr>
            <a:spLocks noGrp="1"/>
          </p:cNvSpPr>
          <p:nvPr>
            <p:ph type="dt" sz="half" idx="10"/>
          </p:nvPr>
        </p:nvSpPr>
        <p:spPr/>
        <p:txBody>
          <a:bodyPr rtlCol="0"/>
          <a:lstStyle>
            <a:lvl1pPr>
              <a:defRPr>
                <a:latin typeface="Calibri" panose="020F0502020204030204" pitchFamily="34" charset="0"/>
              </a:defRPr>
            </a:lvl1pPr>
          </a:lstStyle>
          <a:p>
            <a:fld id="{F728A70F-EE40-43DA-9644-93A462A078BE}" type="datetime1">
              <a:rPr lang="el-GR" smtClean="0"/>
              <a:t>30/1/2024</a:t>
            </a:fld>
            <a:endParaRPr lang="el-GR" dirty="0"/>
          </a:p>
        </p:txBody>
      </p:sp>
      <p:sp>
        <p:nvSpPr>
          <p:cNvPr id="6" name="Θέση αριθμού διαφάνειας 5"/>
          <p:cNvSpPr>
            <a:spLocks noGrp="1"/>
          </p:cNvSpPr>
          <p:nvPr>
            <p:ph type="sldNum" sz="quarter" idx="12"/>
          </p:nvPr>
        </p:nvSpPr>
        <p:spPr/>
        <p:txBody>
          <a:bodyPr rtlCol="0"/>
          <a:lstStyle>
            <a:lvl1pPr>
              <a:defRPr>
                <a:latin typeface="Calibri" panose="020F0502020204030204" pitchFamily="34" charset="0"/>
              </a:defRPr>
            </a:lvl1pPr>
          </a:lstStyle>
          <a:p>
            <a:fld id="{DF28FB93-0A08-4E7D-8E63-9EFA29F1E093}" type="slidenum">
              <a:rPr lang="el-GR" smtClean="0"/>
              <a:pPr/>
              <a:t>‹#›</a:t>
            </a:fld>
            <a:endParaRPr lang="el-GR" dirty="0"/>
          </a:p>
        </p:txBody>
      </p:sp>
    </p:spTree>
    <p:extLst>
      <p:ext uri="{BB962C8B-B14F-4D97-AF65-F5344CB8AC3E}">
        <p14:creationId xmlns:p14="http://schemas.microsoft.com/office/powerpoint/2010/main" val="506475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599"/>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4840A1-CF18-4E9A-AADD-4001042F6EDF}" type="datetime1">
              <a:rPr lang="el-GR" noProof="0" smtClean="0"/>
              <a:t>30/1/2024</a:t>
            </a:fld>
            <a:endParaRPr lang="el-GR" noProof="0"/>
          </a:p>
        </p:txBody>
      </p:sp>
      <p:sp>
        <p:nvSpPr>
          <p:cNvPr id="5" name="Footer Placeholder 4"/>
          <p:cNvSpPr>
            <a:spLocks noGrp="1"/>
          </p:cNvSpPr>
          <p:nvPr>
            <p:ph type="ftr" sz="quarter" idx="11"/>
          </p:nvPr>
        </p:nvSpPr>
        <p:spPr/>
        <p:txBody>
          <a:bodyPr/>
          <a:lstStyle/>
          <a:p>
            <a:r>
              <a:rPr lang="el-GR" noProof="0"/>
              <a:t>Προσθήκη υποσέλιδου</a:t>
            </a:r>
          </a:p>
        </p:txBody>
      </p:sp>
      <p:sp>
        <p:nvSpPr>
          <p:cNvPr id="6" name="Slide Number Placeholder 5"/>
          <p:cNvSpPr>
            <a:spLocks noGrp="1"/>
          </p:cNvSpPr>
          <p:nvPr>
            <p:ph type="sldNum" sz="quarter" idx="12"/>
          </p:nvPr>
        </p:nvSpPr>
        <p:spPr/>
        <p:txBody>
          <a:bodyPr/>
          <a:lstStyle/>
          <a:p>
            <a:fld id="{DF28FB93-0A08-4E7D-8E63-9EFA29F1E093}" type="slidenum">
              <a:rPr lang="el-GR" noProof="0" smtClean="0"/>
              <a:pPr/>
              <a:t>‹#›</a:t>
            </a:fld>
            <a:endParaRPr lang="el-GR" noProof="0"/>
          </a:p>
        </p:txBody>
      </p:sp>
    </p:spTree>
    <p:extLst>
      <p:ext uri="{BB962C8B-B14F-4D97-AF65-F5344CB8AC3E}">
        <p14:creationId xmlns:p14="http://schemas.microsoft.com/office/powerpoint/2010/main" val="34218775"/>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159" y="2700868"/>
            <a:ext cx="8594429" cy="1826581"/>
          </a:xfrm>
        </p:spPr>
        <p:txBody>
          <a:bodyPr anchor="b"/>
          <a:lstStyle>
            <a:lvl1pPr algn="l">
              <a:defRPr sz="3999" b="0" cap="none"/>
            </a:lvl1pPr>
          </a:lstStyle>
          <a:p>
            <a:r>
              <a:rPr lang="en-US"/>
              <a:t>Click to edit Master title style</a:t>
            </a:r>
            <a:endParaRPr lang="en-US" dirty="0"/>
          </a:p>
        </p:txBody>
      </p:sp>
      <p:sp>
        <p:nvSpPr>
          <p:cNvPr id="3" name="Text Placeholder 2"/>
          <p:cNvSpPr>
            <a:spLocks noGrp="1"/>
          </p:cNvSpPr>
          <p:nvPr>
            <p:ph type="body" idx="1"/>
          </p:nvPr>
        </p:nvSpPr>
        <p:spPr>
          <a:xfrm>
            <a:off x="677159" y="4527448"/>
            <a:ext cx="8594429" cy="860400"/>
          </a:xfrm>
        </p:spPr>
        <p:txBody>
          <a:bodyPr anchor="t"/>
          <a:lstStyle>
            <a:lvl1pPr marL="0" indent="0" algn="l">
              <a:buNone/>
              <a:defRPr sz="19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4840A1-CF18-4E9A-AADD-4001042F6EDF}" type="datetime1">
              <a:rPr lang="el-GR" noProof="0" smtClean="0"/>
              <a:t>30/1/2024</a:t>
            </a:fld>
            <a:endParaRPr lang="el-GR" noProof="0"/>
          </a:p>
        </p:txBody>
      </p:sp>
      <p:sp>
        <p:nvSpPr>
          <p:cNvPr id="5" name="Footer Placeholder 4"/>
          <p:cNvSpPr>
            <a:spLocks noGrp="1"/>
          </p:cNvSpPr>
          <p:nvPr>
            <p:ph type="ftr" sz="quarter" idx="11"/>
          </p:nvPr>
        </p:nvSpPr>
        <p:spPr/>
        <p:txBody>
          <a:bodyPr/>
          <a:lstStyle/>
          <a:p>
            <a:r>
              <a:rPr lang="el-GR" noProof="0"/>
              <a:t>Προσθήκη υποσέλιδου</a:t>
            </a:r>
          </a:p>
        </p:txBody>
      </p:sp>
      <p:sp>
        <p:nvSpPr>
          <p:cNvPr id="6" name="Slide Number Placeholder 5"/>
          <p:cNvSpPr>
            <a:spLocks noGrp="1"/>
          </p:cNvSpPr>
          <p:nvPr>
            <p:ph type="sldNum" sz="quarter" idx="12"/>
          </p:nvPr>
        </p:nvSpPr>
        <p:spPr/>
        <p:txBody>
          <a:bodyPr/>
          <a:lstStyle/>
          <a:p>
            <a:fld id="{DF28FB93-0A08-4E7D-8E63-9EFA29F1E093}" type="slidenum">
              <a:rPr lang="el-GR" noProof="0" smtClean="0"/>
              <a:pPr/>
              <a:t>‹#›</a:t>
            </a:fld>
            <a:endParaRPr lang="el-GR" noProof="0"/>
          </a:p>
        </p:txBody>
      </p:sp>
    </p:spTree>
    <p:extLst>
      <p:ext uri="{BB962C8B-B14F-4D97-AF65-F5344CB8AC3E}">
        <p14:creationId xmlns:p14="http://schemas.microsoft.com/office/powerpoint/2010/main" val="3473512508"/>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158" y="2160589"/>
            <a:ext cx="418294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8645" y="2160590"/>
            <a:ext cx="418294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4840A1-CF18-4E9A-AADD-4001042F6EDF}" type="datetime1">
              <a:rPr lang="el-GR" noProof="0" smtClean="0"/>
              <a:t>30/1/2024</a:t>
            </a:fld>
            <a:endParaRPr lang="el-GR" noProof="0"/>
          </a:p>
        </p:txBody>
      </p:sp>
      <p:sp>
        <p:nvSpPr>
          <p:cNvPr id="6" name="Footer Placeholder 5"/>
          <p:cNvSpPr>
            <a:spLocks noGrp="1"/>
          </p:cNvSpPr>
          <p:nvPr>
            <p:ph type="ftr" sz="quarter" idx="11"/>
          </p:nvPr>
        </p:nvSpPr>
        <p:spPr/>
        <p:txBody>
          <a:bodyPr/>
          <a:lstStyle/>
          <a:p>
            <a:r>
              <a:rPr lang="el-GR" noProof="0"/>
              <a:t>Προσθήκη υποσέλιδου</a:t>
            </a:r>
          </a:p>
        </p:txBody>
      </p:sp>
      <p:sp>
        <p:nvSpPr>
          <p:cNvPr id="7" name="Slide Number Placeholder 6"/>
          <p:cNvSpPr>
            <a:spLocks noGrp="1"/>
          </p:cNvSpPr>
          <p:nvPr>
            <p:ph type="sldNum" sz="quarter" idx="12"/>
          </p:nvPr>
        </p:nvSpPr>
        <p:spPr/>
        <p:txBody>
          <a:bodyPr/>
          <a:lstStyle/>
          <a:p>
            <a:fld id="{DF28FB93-0A08-4E7D-8E63-9EFA29F1E093}" type="slidenum">
              <a:rPr lang="el-GR" noProof="0" smtClean="0"/>
              <a:pPr/>
              <a:t>‹#›</a:t>
            </a:fld>
            <a:endParaRPr lang="el-GR" noProof="0"/>
          </a:p>
        </p:txBody>
      </p:sp>
    </p:spTree>
    <p:extLst>
      <p:ext uri="{BB962C8B-B14F-4D97-AF65-F5344CB8AC3E}">
        <p14:creationId xmlns:p14="http://schemas.microsoft.com/office/powerpoint/2010/main" val="3062827501"/>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570" y="2160983"/>
            <a:ext cx="4184533"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4" name="Content Placeholder 3"/>
          <p:cNvSpPr>
            <a:spLocks noGrp="1"/>
          </p:cNvSpPr>
          <p:nvPr>
            <p:ph sz="half" idx="2"/>
          </p:nvPr>
        </p:nvSpPr>
        <p:spPr>
          <a:xfrm>
            <a:off x="675570" y="2737246"/>
            <a:ext cx="418453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7058" y="2160983"/>
            <a:ext cx="4184528"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7059" y="2737246"/>
            <a:ext cx="418452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4840A1-CF18-4E9A-AADD-4001042F6EDF}" type="datetime1">
              <a:rPr lang="el-GR" noProof="0" smtClean="0"/>
              <a:t>30/1/2024</a:t>
            </a:fld>
            <a:endParaRPr lang="el-GR" noProof="0"/>
          </a:p>
        </p:txBody>
      </p:sp>
      <p:sp>
        <p:nvSpPr>
          <p:cNvPr id="8" name="Footer Placeholder 7"/>
          <p:cNvSpPr>
            <a:spLocks noGrp="1"/>
          </p:cNvSpPr>
          <p:nvPr>
            <p:ph type="ftr" sz="quarter" idx="11"/>
          </p:nvPr>
        </p:nvSpPr>
        <p:spPr/>
        <p:txBody>
          <a:bodyPr/>
          <a:lstStyle/>
          <a:p>
            <a:r>
              <a:rPr lang="el-GR" noProof="0"/>
              <a:t>Προσθήκη υποσέλιδου</a:t>
            </a:r>
          </a:p>
        </p:txBody>
      </p:sp>
      <p:sp>
        <p:nvSpPr>
          <p:cNvPr id="9" name="Slide Number Placeholder 8"/>
          <p:cNvSpPr>
            <a:spLocks noGrp="1"/>
          </p:cNvSpPr>
          <p:nvPr>
            <p:ph type="sldNum" sz="quarter" idx="12"/>
          </p:nvPr>
        </p:nvSpPr>
        <p:spPr/>
        <p:txBody>
          <a:bodyPr/>
          <a:lstStyle/>
          <a:p>
            <a:fld id="{DF28FB93-0A08-4E7D-8E63-9EFA29F1E093}" type="slidenum">
              <a:rPr lang="el-GR" noProof="0" smtClean="0"/>
              <a:pPr/>
              <a:t>‹#›</a:t>
            </a:fld>
            <a:endParaRPr lang="el-GR" noProof="0"/>
          </a:p>
        </p:txBody>
      </p:sp>
    </p:spTree>
    <p:extLst>
      <p:ext uri="{BB962C8B-B14F-4D97-AF65-F5344CB8AC3E}">
        <p14:creationId xmlns:p14="http://schemas.microsoft.com/office/powerpoint/2010/main" val="152072534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158" y="609600"/>
            <a:ext cx="8594429"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4840A1-CF18-4E9A-AADD-4001042F6EDF}" type="datetime1">
              <a:rPr lang="el-GR" noProof="0" smtClean="0"/>
              <a:t>30/1/2024</a:t>
            </a:fld>
            <a:endParaRPr lang="el-GR" noProof="0"/>
          </a:p>
        </p:txBody>
      </p:sp>
      <p:sp>
        <p:nvSpPr>
          <p:cNvPr id="4" name="Footer Placeholder 3"/>
          <p:cNvSpPr>
            <a:spLocks noGrp="1"/>
          </p:cNvSpPr>
          <p:nvPr>
            <p:ph type="ftr" sz="quarter" idx="11"/>
          </p:nvPr>
        </p:nvSpPr>
        <p:spPr/>
        <p:txBody>
          <a:bodyPr/>
          <a:lstStyle/>
          <a:p>
            <a:r>
              <a:rPr lang="el-GR" noProof="0"/>
              <a:t>Προσθήκη υποσέλιδου</a:t>
            </a:r>
          </a:p>
        </p:txBody>
      </p:sp>
      <p:sp>
        <p:nvSpPr>
          <p:cNvPr id="5" name="Slide Number Placeholder 4"/>
          <p:cNvSpPr>
            <a:spLocks noGrp="1"/>
          </p:cNvSpPr>
          <p:nvPr>
            <p:ph type="sldNum" sz="quarter" idx="12"/>
          </p:nvPr>
        </p:nvSpPr>
        <p:spPr/>
        <p:txBody>
          <a:bodyPr/>
          <a:lstStyle/>
          <a:p>
            <a:fld id="{DF28FB93-0A08-4E7D-8E63-9EFA29F1E093}" type="slidenum">
              <a:rPr lang="el-GR" noProof="0" smtClean="0"/>
              <a:pPr/>
              <a:t>‹#›</a:t>
            </a:fld>
            <a:endParaRPr lang="el-GR" noProof="0"/>
          </a:p>
        </p:txBody>
      </p:sp>
    </p:spTree>
    <p:extLst>
      <p:ext uri="{BB962C8B-B14F-4D97-AF65-F5344CB8AC3E}">
        <p14:creationId xmlns:p14="http://schemas.microsoft.com/office/powerpoint/2010/main" val="140968335"/>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4840A1-CF18-4E9A-AADD-4001042F6EDF}" type="datetime1">
              <a:rPr lang="el-GR" noProof="0" smtClean="0"/>
              <a:t>30/1/2024</a:t>
            </a:fld>
            <a:endParaRPr lang="el-GR" noProof="0"/>
          </a:p>
        </p:txBody>
      </p:sp>
      <p:sp>
        <p:nvSpPr>
          <p:cNvPr id="3" name="Footer Placeholder 2"/>
          <p:cNvSpPr>
            <a:spLocks noGrp="1"/>
          </p:cNvSpPr>
          <p:nvPr>
            <p:ph type="ftr" sz="quarter" idx="11"/>
          </p:nvPr>
        </p:nvSpPr>
        <p:spPr/>
        <p:txBody>
          <a:bodyPr/>
          <a:lstStyle/>
          <a:p>
            <a:r>
              <a:rPr lang="el-GR" noProof="0"/>
              <a:t>Προσθήκη υποσέλιδου</a:t>
            </a:r>
          </a:p>
        </p:txBody>
      </p:sp>
      <p:sp>
        <p:nvSpPr>
          <p:cNvPr id="4" name="Slide Number Placeholder 3"/>
          <p:cNvSpPr>
            <a:spLocks noGrp="1"/>
          </p:cNvSpPr>
          <p:nvPr>
            <p:ph type="sldNum" sz="quarter" idx="12"/>
          </p:nvPr>
        </p:nvSpPr>
        <p:spPr/>
        <p:txBody>
          <a:bodyPr/>
          <a:lstStyle/>
          <a:p>
            <a:fld id="{DF28FB93-0A08-4E7D-8E63-9EFA29F1E093}" type="slidenum">
              <a:rPr lang="el-GR" noProof="0" smtClean="0"/>
              <a:pPr/>
              <a:t>‹#›</a:t>
            </a:fld>
            <a:endParaRPr lang="el-GR" noProof="0"/>
          </a:p>
        </p:txBody>
      </p:sp>
    </p:spTree>
    <p:extLst>
      <p:ext uri="{BB962C8B-B14F-4D97-AF65-F5344CB8AC3E}">
        <p14:creationId xmlns:p14="http://schemas.microsoft.com/office/powerpoint/2010/main" val="2452479890"/>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158" y="1498604"/>
            <a:ext cx="3853524" cy="1278466"/>
          </a:xfrm>
        </p:spPr>
        <p:txBody>
          <a:bodyPr anchor="b">
            <a:normAutofit/>
          </a:bodyPr>
          <a:lstStyle>
            <a:lvl1pPr>
              <a:defRPr sz="1999"/>
            </a:lvl1pPr>
          </a:lstStyle>
          <a:p>
            <a:r>
              <a:rPr lang="en-US"/>
              <a:t>Click to edit Master title style</a:t>
            </a:r>
            <a:endParaRPr lang="en-US" dirty="0"/>
          </a:p>
        </p:txBody>
      </p:sp>
      <p:sp>
        <p:nvSpPr>
          <p:cNvPr id="3" name="Content Placeholder 2"/>
          <p:cNvSpPr>
            <a:spLocks noGrp="1"/>
          </p:cNvSpPr>
          <p:nvPr>
            <p:ph idx="1"/>
          </p:nvPr>
        </p:nvSpPr>
        <p:spPr>
          <a:xfrm>
            <a:off x="4759222" y="514925"/>
            <a:ext cx="4512366"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158" y="2777069"/>
            <a:ext cx="3853524" cy="2584449"/>
          </a:xfrm>
        </p:spPr>
        <p:txBody>
          <a:bodyPr>
            <a:normAutofit/>
          </a:bodyPr>
          <a:lstStyle>
            <a:lvl1pPr marL="0" indent="0">
              <a:buNone/>
              <a:defRPr sz="1400"/>
            </a:lvl1pPr>
            <a:lvl2pPr marL="456926" indent="0">
              <a:buNone/>
              <a:defRPr sz="1400"/>
            </a:lvl2pPr>
            <a:lvl3pPr marL="913852" indent="0">
              <a:buNone/>
              <a:defRPr sz="1200"/>
            </a:lvl3pPr>
            <a:lvl4pPr marL="1370778" indent="0">
              <a:buNone/>
              <a:defRPr sz="1000"/>
            </a:lvl4pPr>
            <a:lvl5pPr marL="1827703" indent="0">
              <a:buNone/>
              <a:defRPr sz="1000"/>
            </a:lvl5pPr>
            <a:lvl6pPr marL="2284628" indent="0">
              <a:buNone/>
              <a:defRPr sz="1000"/>
            </a:lvl6pPr>
            <a:lvl7pPr marL="2741554" indent="0">
              <a:buNone/>
              <a:defRPr sz="1000"/>
            </a:lvl7pPr>
            <a:lvl8pPr marL="3198480" indent="0">
              <a:buNone/>
              <a:defRPr sz="1000"/>
            </a:lvl8pPr>
            <a:lvl9pPr marL="3655406"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4840A1-CF18-4E9A-AADD-4001042F6EDF}" type="datetime1">
              <a:rPr lang="el-GR" noProof="0" smtClean="0"/>
              <a:t>30/1/2024</a:t>
            </a:fld>
            <a:endParaRPr lang="el-GR" noProof="0"/>
          </a:p>
        </p:txBody>
      </p:sp>
      <p:sp>
        <p:nvSpPr>
          <p:cNvPr id="6" name="Footer Placeholder 5"/>
          <p:cNvSpPr>
            <a:spLocks noGrp="1"/>
          </p:cNvSpPr>
          <p:nvPr>
            <p:ph type="ftr" sz="quarter" idx="11"/>
          </p:nvPr>
        </p:nvSpPr>
        <p:spPr/>
        <p:txBody>
          <a:bodyPr/>
          <a:lstStyle/>
          <a:p>
            <a:r>
              <a:rPr lang="el-GR" noProof="0"/>
              <a:t>Προσθήκη υποσέλιδου</a:t>
            </a:r>
          </a:p>
        </p:txBody>
      </p:sp>
      <p:sp>
        <p:nvSpPr>
          <p:cNvPr id="7" name="Slide Number Placeholder 6"/>
          <p:cNvSpPr>
            <a:spLocks noGrp="1"/>
          </p:cNvSpPr>
          <p:nvPr>
            <p:ph type="sldNum" sz="quarter" idx="12"/>
          </p:nvPr>
        </p:nvSpPr>
        <p:spPr/>
        <p:txBody>
          <a:bodyPr/>
          <a:lstStyle/>
          <a:p>
            <a:fld id="{DF28FB93-0A08-4E7D-8E63-9EFA29F1E093}" type="slidenum">
              <a:rPr lang="el-GR" noProof="0" smtClean="0"/>
              <a:pPr/>
              <a:t>‹#›</a:t>
            </a:fld>
            <a:endParaRPr lang="el-GR" noProof="0"/>
          </a:p>
        </p:txBody>
      </p:sp>
    </p:spTree>
    <p:extLst>
      <p:ext uri="{BB962C8B-B14F-4D97-AF65-F5344CB8AC3E}">
        <p14:creationId xmlns:p14="http://schemas.microsoft.com/office/powerpoint/2010/main" val="2078904368"/>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158" y="4800600"/>
            <a:ext cx="8594428" cy="566738"/>
          </a:xfrm>
        </p:spPr>
        <p:txBody>
          <a:bodyPr anchor="b">
            <a:normAutofit/>
          </a:bodyPr>
          <a:lstStyle>
            <a:lvl1pPr algn="l">
              <a:defRPr sz="2399"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158" y="609600"/>
            <a:ext cx="8594429" cy="3845718"/>
          </a:xfrm>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158" y="5367338"/>
            <a:ext cx="8594428" cy="674024"/>
          </a:xfrm>
        </p:spPr>
        <p:txBody>
          <a:bodyPr>
            <a:normAutofit/>
          </a:bodyPr>
          <a:lstStyle>
            <a:lvl1pPr marL="0" indent="0">
              <a:buNone/>
              <a:defRPr sz="12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4840A1-CF18-4E9A-AADD-4001042F6EDF}" type="datetime1">
              <a:rPr lang="el-GR" noProof="0" smtClean="0"/>
              <a:t>30/1/2024</a:t>
            </a:fld>
            <a:endParaRPr lang="el-GR" noProof="0"/>
          </a:p>
        </p:txBody>
      </p:sp>
      <p:sp>
        <p:nvSpPr>
          <p:cNvPr id="6" name="Footer Placeholder 5"/>
          <p:cNvSpPr>
            <a:spLocks noGrp="1"/>
          </p:cNvSpPr>
          <p:nvPr>
            <p:ph type="ftr" sz="quarter" idx="11"/>
          </p:nvPr>
        </p:nvSpPr>
        <p:spPr/>
        <p:txBody>
          <a:bodyPr/>
          <a:lstStyle/>
          <a:p>
            <a:r>
              <a:rPr lang="el-GR" noProof="0"/>
              <a:t>Προσθήκη υποσέλιδου</a:t>
            </a:r>
          </a:p>
        </p:txBody>
      </p:sp>
      <p:sp>
        <p:nvSpPr>
          <p:cNvPr id="7" name="Slide Number Placeholder 6"/>
          <p:cNvSpPr>
            <a:spLocks noGrp="1"/>
          </p:cNvSpPr>
          <p:nvPr>
            <p:ph type="sldNum" sz="quarter" idx="12"/>
          </p:nvPr>
        </p:nvSpPr>
        <p:spPr/>
        <p:txBody>
          <a:bodyPr/>
          <a:lstStyle/>
          <a:p>
            <a:fld id="{DF28FB93-0A08-4E7D-8E63-9EFA29F1E093}" type="slidenum">
              <a:rPr lang="el-GR" noProof="0" smtClean="0"/>
              <a:pPr/>
              <a:t>‹#›</a:t>
            </a:fld>
            <a:endParaRPr lang="el-GR" noProof="0"/>
          </a:p>
        </p:txBody>
      </p:sp>
    </p:spTree>
    <p:extLst>
      <p:ext uri="{BB962C8B-B14F-4D97-AF65-F5344CB8AC3E}">
        <p14:creationId xmlns:p14="http://schemas.microsoft.com/office/powerpoint/2010/main" val="410870666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88825"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158" y="609600"/>
            <a:ext cx="8594429"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158" y="2160590"/>
            <a:ext cx="8594429"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3257" y="6041363"/>
            <a:ext cx="91170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74840A1-CF18-4E9A-AADD-4001042F6EDF}" type="datetime1">
              <a:rPr lang="el-GR" noProof="0" smtClean="0"/>
              <a:t>30/1/2024</a:t>
            </a:fld>
            <a:endParaRPr lang="el-GR" noProof="0"/>
          </a:p>
        </p:txBody>
      </p:sp>
      <p:sp>
        <p:nvSpPr>
          <p:cNvPr id="5" name="Footer Placeholder 4"/>
          <p:cNvSpPr>
            <a:spLocks noGrp="1"/>
          </p:cNvSpPr>
          <p:nvPr>
            <p:ph type="ftr" sz="quarter" idx="3"/>
          </p:nvPr>
        </p:nvSpPr>
        <p:spPr>
          <a:xfrm>
            <a:off x="677158" y="6041363"/>
            <a:ext cx="629597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l-GR" noProof="0"/>
              <a:t>Προσθήκη υποσέλιδου</a:t>
            </a:r>
          </a:p>
        </p:txBody>
      </p:sp>
      <p:sp>
        <p:nvSpPr>
          <p:cNvPr id="6" name="Slide Number Placeholder 5"/>
          <p:cNvSpPr>
            <a:spLocks noGrp="1"/>
          </p:cNvSpPr>
          <p:nvPr>
            <p:ph type="sldNum" sz="quarter" idx="4"/>
          </p:nvPr>
        </p:nvSpPr>
        <p:spPr>
          <a:xfrm>
            <a:off x="8588426" y="6041363"/>
            <a:ext cx="683161" cy="365125"/>
          </a:xfrm>
          <a:prstGeom prst="rect">
            <a:avLst/>
          </a:prstGeom>
        </p:spPr>
        <p:txBody>
          <a:bodyPr vert="horz" lIns="91440" tIns="45720" rIns="91440" bIns="45720" rtlCol="0" anchor="ctr"/>
          <a:lstStyle>
            <a:lvl1pPr algn="r">
              <a:defRPr sz="900">
                <a:solidFill>
                  <a:schemeClr val="accent1"/>
                </a:solidFill>
              </a:defRPr>
            </a:lvl1pPr>
          </a:lstStyle>
          <a:p>
            <a:fld id="{DF28FB93-0A08-4E7D-8E63-9EFA29F1E093}" type="slidenum">
              <a:rPr lang="el-GR" noProof="0" smtClean="0"/>
              <a:pPr/>
              <a:t>‹#›</a:t>
            </a:fld>
            <a:endParaRPr lang="el-GR" noProof="0"/>
          </a:p>
        </p:txBody>
      </p:sp>
    </p:spTree>
    <p:extLst>
      <p:ext uri="{BB962C8B-B14F-4D97-AF65-F5344CB8AC3E}">
        <p14:creationId xmlns:p14="http://schemas.microsoft.com/office/powerpoint/2010/main" val="2618767625"/>
      </p:ext>
    </p:extLst>
  </p:cSld>
  <p:clrMap bg1="lt1" tx1="dk1" bg2="lt2" tx2="dk2" accent1="accent1" accent2="accent2" accent3="accent3" accent4="accent4" accent5="accent5" accent6="accent6" hlink="hlink" folHlink="folHlink"/>
  <p:sldLayoutIdLst>
    <p:sldLayoutId id="2147484145" r:id="rId1"/>
    <p:sldLayoutId id="2147484146" r:id="rId2"/>
    <p:sldLayoutId id="2147484147" r:id="rId3"/>
    <p:sldLayoutId id="2147484148" r:id="rId4"/>
    <p:sldLayoutId id="2147484149" r:id="rId5"/>
    <p:sldLayoutId id="2147484150" r:id="rId6"/>
    <p:sldLayoutId id="2147484151" r:id="rId7"/>
    <p:sldLayoutId id="2147484152" r:id="rId8"/>
    <p:sldLayoutId id="2147484153" r:id="rId9"/>
    <p:sldLayoutId id="2147484154" r:id="rId10"/>
    <p:sldLayoutId id="2147484155" r:id="rId11"/>
    <p:sldLayoutId id="2147484156" r:id="rId12"/>
    <p:sldLayoutId id="2147484157" r:id="rId13"/>
    <p:sldLayoutId id="2147484158" r:id="rId14"/>
    <p:sldLayoutId id="2147484159" r:id="rId15"/>
    <p:sldLayoutId id="2147484160" r:id="rId16"/>
    <p:sldLayoutId id="2147483914"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457063" rtl="0" eaLnBrk="1" latinLnBrk="0" hangingPunct="1">
        <a:spcBef>
          <a:spcPct val="0"/>
        </a:spcBef>
        <a:buNone/>
        <a:defRPr sz="3599"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797" indent="-342797" algn="l" defTabSz="457063" rtl="0" eaLnBrk="1" latinLnBrk="0" hangingPunct="1">
        <a:spcBef>
          <a:spcPts val="1000"/>
        </a:spcBef>
        <a:spcAft>
          <a:spcPts val="0"/>
        </a:spcAft>
        <a:buClr>
          <a:schemeClr val="accent1"/>
        </a:buClr>
        <a:buSzPct val="80000"/>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063" rtl="0" eaLnBrk="1" latinLnBrk="0" hangingPunct="1">
        <a:defRPr sz="1799" kern="1200">
          <a:solidFill>
            <a:schemeClr val="tx1"/>
          </a:solidFill>
          <a:latin typeface="+mn-lt"/>
          <a:ea typeface="+mn-ea"/>
          <a:cs typeface="+mn-cs"/>
        </a:defRPr>
      </a:lvl1pPr>
      <a:lvl2pPr marL="457063" algn="l" defTabSz="457063" rtl="0" eaLnBrk="1" latinLnBrk="0" hangingPunct="1">
        <a:defRPr sz="1799" kern="1200">
          <a:solidFill>
            <a:schemeClr val="tx1"/>
          </a:solidFill>
          <a:latin typeface="+mn-lt"/>
          <a:ea typeface="+mn-ea"/>
          <a:cs typeface="+mn-cs"/>
        </a:defRPr>
      </a:lvl2pPr>
      <a:lvl3pPr marL="914126" algn="l" defTabSz="457063" rtl="0" eaLnBrk="1" latinLnBrk="0" hangingPunct="1">
        <a:defRPr sz="1799" kern="1200">
          <a:solidFill>
            <a:schemeClr val="tx1"/>
          </a:solidFill>
          <a:latin typeface="+mn-lt"/>
          <a:ea typeface="+mn-ea"/>
          <a:cs typeface="+mn-cs"/>
        </a:defRPr>
      </a:lvl3pPr>
      <a:lvl4pPr marL="1371189" algn="l" defTabSz="457063" rtl="0" eaLnBrk="1" latinLnBrk="0" hangingPunct="1">
        <a:defRPr sz="1799" kern="1200">
          <a:solidFill>
            <a:schemeClr val="tx1"/>
          </a:solidFill>
          <a:latin typeface="+mn-lt"/>
          <a:ea typeface="+mn-ea"/>
          <a:cs typeface="+mn-cs"/>
        </a:defRPr>
      </a:lvl4pPr>
      <a:lvl5pPr marL="1828251" algn="l" defTabSz="457063" rtl="0" eaLnBrk="1" latinLnBrk="0" hangingPunct="1">
        <a:defRPr sz="1799" kern="1200">
          <a:solidFill>
            <a:schemeClr val="tx1"/>
          </a:solidFill>
          <a:latin typeface="+mn-lt"/>
          <a:ea typeface="+mn-ea"/>
          <a:cs typeface="+mn-cs"/>
        </a:defRPr>
      </a:lvl5pPr>
      <a:lvl6pPr marL="2285314" algn="l" defTabSz="457063" rtl="0" eaLnBrk="1" latinLnBrk="0" hangingPunct="1">
        <a:defRPr sz="1799" kern="1200">
          <a:solidFill>
            <a:schemeClr val="tx1"/>
          </a:solidFill>
          <a:latin typeface="+mn-lt"/>
          <a:ea typeface="+mn-ea"/>
          <a:cs typeface="+mn-cs"/>
        </a:defRPr>
      </a:lvl6pPr>
      <a:lvl7pPr marL="2742377" algn="l" defTabSz="457063" rtl="0" eaLnBrk="1" latinLnBrk="0" hangingPunct="1">
        <a:defRPr sz="1799" kern="1200">
          <a:solidFill>
            <a:schemeClr val="tx1"/>
          </a:solidFill>
          <a:latin typeface="+mn-lt"/>
          <a:ea typeface="+mn-ea"/>
          <a:cs typeface="+mn-cs"/>
        </a:defRPr>
      </a:lvl7pPr>
      <a:lvl8pPr marL="3199440" algn="l" defTabSz="457063" rtl="0" eaLnBrk="1" latinLnBrk="0" hangingPunct="1">
        <a:defRPr sz="1799" kern="1200">
          <a:solidFill>
            <a:schemeClr val="tx1"/>
          </a:solidFill>
          <a:latin typeface="+mn-lt"/>
          <a:ea typeface="+mn-ea"/>
          <a:cs typeface="+mn-cs"/>
        </a:defRPr>
      </a:lvl8pPr>
      <a:lvl9pPr marL="3656503" algn="l" defTabSz="457063"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hyperlink" Target="http://www.bi-gd.org/" TargetMode="External"/><Relationship Id="rId2" Type="http://schemas.openxmlformats.org/officeDocument/2006/relationships/hyperlink" Target="mailto:bi_gd@abv.bg" TargetMode="External"/><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issuu.com/innobus_project/docs/innobus_-_1cfdd21e010d56" TargetMode="Externa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58293" y="2759039"/>
            <a:ext cx="10081120" cy="1363072"/>
          </a:xfrm>
        </p:spPr>
        <p:txBody>
          <a:bodyPr rtlCol="0">
            <a:noAutofit/>
          </a:bodyPr>
          <a:lstStyle/>
          <a:p>
            <a:pPr algn="ctr"/>
            <a:r>
              <a:rPr lang="bg-BG" sz="2400" b="1" dirty="0">
                <a:solidFill>
                  <a:schemeClr val="tx2"/>
                </a:solidFill>
                <a:latin typeface="Times New Roman" pitchFamily="18" charset="0"/>
                <a:cs typeface="Times New Roman" pitchFamily="18" charset="0"/>
              </a:rPr>
              <a:t>ПРОЕКТ</a:t>
            </a:r>
            <a:br>
              <a:rPr lang="bg-BG" sz="2400" dirty="0"/>
            </a:br>
            <a:r>
              <a:rPr lang="bg-BG" sz="2400" dirty="0">
                <a:solidFill>
                  <a:schemeClr val="tx2"/>
                </a:solidFill>
                <a:latin typeface="Times New Roman" pitchFamily="18" charset="0"/>
                <a:cs typeface="Times New Roman" pitchFamily="18" charset="0"/>
              </a:rPr>
              <a:t>„Укрепване на конкурентоспособността и екстраверсията на трансграничния бизнес чрез прилагане на иновативни и специализирани действия“ </a:t>
            </a:r>
            <a:br>
              <a:rPr lang="bg-BG" sz="2400" dirty="0">
                <a:solidFill>
                  <a:schemeClr val="tx2"/>
                </a:solidFill>
                <a:latin typeface="Times New Roman" pitchFamily="18" charset="0"/>
                <a:cs typeface="Times New Roman" pitchFamily="18" charset="0"/>
              </a:rPr>
            </a:br>
            <a:r>
              <a:rPr lang="bg-BG" sz="2400" b="1" dirty="0">
                <a:solidFill>
                  <a:schemeClr val="tx2"/>
                </a:solidFill>
                <a:latin typeface="Times New Roman" pitchFamily="18" charset="0"/>
                <a:cs typeface="Times New Roman" pitchFamily="18" charset="0"/>
              </a:rPr>
              <a:t>INNOBUS</a:t>
            </a:r>
            <a:endParaRPr lang="el-GR" sz="2400" b="1" dirty="0">
              <a:solidFill>
                <a:schemeClr val="tx2"/>
              </a:solidFill>
              <a:latin typeface="Times New Roman" pitchFamily="18" charset="0"/>
              <a:cs typeface="Times New Roman" pitchFamily="18"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00461" y="414809"/>
            <a:ext cx="1759538" cy="1175958"/>
          </a:xfrm>
          <a:prstGeom prst="rect">
            <a:avLst/>
          </a:prstGeom>
        </p:spPr>
      </p:pic>
      <p:grpSp>
        <p:nvGrpSpPr>
          <p:cNvPr id="22" name="Group 21"/>
          <p:cNvGrpSpPr/>
          <p:nvPr/>
        </p:nvGrpSpPr>
        <p:grpSpPr>
          <a:xfrm>
            <a:off x="1869617" y="4219240"/>
            <a:ext cx="6922291" cy="1152128"/>
            <a:chOff x="1995198" y="3795774"/>
            <a:chExt cx="6922291" cy="1152128"/>
          </a:xfrm>
        </p:grpSpPr>
        <p:sp>
          <p:nvSpPr>
            <p:cNvPr id="13" name="Τίτλος 1"/>
            <p:cNvSpPr txBox="1">
              <a:spLocks/>
            </p:cNvSpPr>
            <p:nvPr/>
          </p:nvSpPr>
          <p:spPr>
            <a:xfrm>
              <a:off x="1995198" y="3795774"/>
              <a:ext cx="6922291" cy="1152128"/>
            </a:xfrm>
            <a:prstGeom prst="rect">
              <a:avLst/>
            </a:prstGeom>
          </p:spPr>
          <p:txBody>
            <a:bodyPr vert="horz" lIns="91440" tIns="45720" rIns="91440" bIns="45720" rtlCol="0" anchor="b">
              <a:noAutofit/>
            </a:bodyPr>
            <a:lstStyle>
              <a:lvl1pPr algn="r" defTabSz="457063" rtl="0" eaLnBrk="1" latinLnBrk="0" hangingPunct="1">
                <a:spcBef>
                  <a:spcPct val="0"/>
                </a:spcBef>
                <a:buNone/>
                <a:defRPr sz="5398"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1800" b="1" dirty="0">
                  <a:solidFill>
                    <a:schemeClr val="tx2"/>
                  </a:solidFill>
                  <a:latin typeface="Times New Roman" pitchFamily="18" charset="0"/>
                  <a:cs typeface="Times New Roman" pitchFamily="18" charset="0"/>
                </a:rPr>
                <a:t>СДРУЖЕНИЕ НА ФОКУС</a:t>
              </a:r>
              <a:br>
                <a:rPr lang="en-US" sz="1800" b="1" dirty="0">
                  <a:solidFill>
                    <a:schemeClr val="tx2"/>
                  </a:solidFill>
                  <a:latin typeface="Times New Roman" pitchFamily="18" charset="0"/>
                  <a:cs typeface="Times New Roman" pitchFamily="18" charset="0"/>
                </a:rPr>
              </a:br>
              <a:r>
                <a:rPr lang="bg-BG" sz="1800" dirty="0">
                  <a:solidFill>
                    <a:schemeClr val="tx2"/>
                  </a:solidFill>
                  <a:latin typeface="Times New Roman" pitchFamily="18" charset="0"/>
                  <a:cs typeface="Times New Roman" pitchFamily="18" charset="0"/>
                </a:rPr>
                <a:t>Бенефициент по проекта </a:t>
              </a:r>
              <a:r>
                <a:rPr lang="en-US" sz="1800" dirty="0">
                  <a:solidFill>
                    <a:schemeClr val="tx2"/>
                  </a:solidFill>
                  <a:latin typeface="Times New Roman" pitchFamily="18" charset="0"/>
                  <a:cs typeface="Times New Roman" pitchFamily="18" charset="0"/>
                </a:rPr>
                <a:t>(</a:t>
              </a:r>
              <a:r>
                <a:rPr lang="en-US" altLang="bg-BG" sz="1800" dirty="0">
                  <a:solidFill>
                    <a:schemeClr val="tx2"/>
                  </a:solidFill>
                  <a:latin typeface="Times New Roman" pitchFamily="18" charset="0"/>
                  <a:cs typeface="Times New Roman" pitchFamily="18" charset="0"/>
                </a:rPr>
                <a:t>PB 4)</a:t>
              </a:r>
              <a:br>
                <a:rPr lang="en-US" altLang="bg-BG" sz="1800" dirty="0">
                  <a:solidFill>
                    <a:schemeClr val="tx2"/>
                  </a:solidFill>
                  <a:latin typeface="Times New Roman" pitchFamily="18" charset="0"/>
                  <a:cs typeface="Times New Roman" pitchFamily="18" charset="0"/>
                </a:rPr>
              </a:br>
              <a:endParaRPr lang="el-GR" sz="1800" b="1" dirty="0">
                <a:solidFill>
                  <a:schemeClr val="tx2"/>
                </a:solidFill>
                <a:latin typeface="Times New Roman" pitchFamily="18" charset="0"/>
                <a:cs typeface="Times New Roman" pitchFamily="18" charset="0"/>
              </a:endParaRP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10036" y="3927918"/>
              <a:ext cx="955451" cy="971818"/>
            </a:xfrm>
            <a:prstGeom prst="rect">
              <a:avLst/>
            </a:prstGeom>
          </p:spPr>
        </p:pic>
      </p:grpSp>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97335" y="115815"/>
            <a:ext cx="4699979" cy="1877338"/>
          </a:xfrm>
          <a:prstGeom prst="rect">
            <a:avLst/>
          </a:prstGeom>
        </p:spPr>
      </p:pic>
      <p:sp>
        <p:nvSpPr>
          <p:cNvPr id="19" name="Control 3"/>
          <p:cNvSpPr>
            <a:spLocks noChangeArrowheads="1" noChangeShapeType="1"/>
          </p:cNvSpPr>
          <p:nvPr/>
        </p:nvSpPr>
        <p:spPr bwMode="auto">
          <a:xfrm>
            <a:off x="3473450" y="13123863"/>
            <a:ext cx="5294313" cy="611187"/>
          </a:xfrm>
          <a:prstGeom prst="rect">
            <a:avLst/>
          </a:prstGeom>
          <a:noFill/>
          <a:ln>
            <a:noFill/>
          </a:ln>
          <a:effectLst/>
          <a:extLst>
            <a:ext uri="{91240B29-F687-4F45-9708-019B960494DF}">
              <a14:hiddenLine xmlns:a14="http://schemas.microsoft.com/office/drawing/2010/main" w="25400">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endParaRPr lang="bg-BG"/>
          </a:p>
        </p:txBody>
      </p:sp>
      <p:graphicFrame>
        <p:nvGraphicFramePr>
          <p:cNvPr id="20" name="Table 19"/>
          <p:cNvGraphicFramePr>
            <a:graphicFrameLocks noGrp="1"/>
          </p:cNvGraphicFramePr>
          <p:nvPr>
            <p:extLst>
              <p:ext uri="{D42A27DB-BD31-4B8C-83A1-F6EECF244321}">
                <p14:modId xmlns:p14="http://schemas.microsoft.com/office/powerpoint/2010/main" val="3913776821"/>
              </p:ext>
            </p:extLst>
          </p:nvPr>
        </p:nvGraphicFramePr>
        <p:xfrm>
          <a:off x="693814" y="5875211"/>
          <a:ext cx="8073950" cy="839578"/>
        </p:xfrm>
        <a:graphic>
          <a:graphicData uri="http://schemas.openxmlformats.org/drawingml/2006/table">
            <a:tbl>
              <a:tblPr firstRow="1" firstCol="1" bandRow="1" bandCol="1">
                <a:tableStyleId>{3B4B98B0-60AC-42C2-AFA5-B58CD77FA1E5}</a:tableStyleId>
              </a:tblPr>
              <a:tblGrid>
                <a:gridCol w="1413582">
                  <a:extLst>
                    <a:ext uri="{9D8B030D-6E8A-4147-A177-3AD203B41FA5}">
                      <a16:colId xmlns:a16="http://schemas.microsoft.com/office/drawing/2014/main" val="20000"/>
                    </a:ext>
                  </a:extLst>
                </a:gridCol>
                <a:gridCol w="5395584">
                  <a:extLst>
                    <a:ext uri="{9D8B030D-6E8A-4147-A177-3AD203B41FA5}">
                      <a16:colId xmlns:a16="http://schemas.microsoft.com/office/drawing/2014/main" val="20001"/>
                    </a:ext>
                  </a:extLst>
                </a:gridCol>
                <a:gridCol w="1264784">
                  <a:extLst>
                    <a:ext uri="{9D8B030D-6E8A-4147-A177-3AD203B41FA5}">
                      <a16:colId xmlns:a16="http://schemas.microsoft.com/office/drawing/2014/main" val="20002"/>
                    </a:ext>
                  </a:extLst>
                </a:gridCol>
              </a:tblGrid>
              <a:tr h="839578">
                <a:tc>
                  <a:txBody>
                    <a:bodyPr/>
                    <a:lstStyle/>
                    <a:p>
                      <a:pPr algn="ctr">
                        <a:spcAft>
                          <a:spcPts val="0"/>
                        </a:spcAft>
                      </a:pPr>
                      <a:endParaRPr lang="bg-BG" sz="1200" dirty="0">
                        <a:effectLst/>
                        <a:latin typeface="Calibri" panose="020F0502020204030204" pitchFamily="34" charset="0"/>
                        <a:ea typeface="Times New Roman" panose="02020603050405020304" pitchFamily="18" charset="0"/>
                        <a:cs typeface="Miriam"/>
                      </a:endParaRPr>
                    </a:p>
                  </a:txBody>
                  <a:tcPr marL="68580" marR="68580" marT="0" marB="0" anchor="ctr"/>
                </a:tc>
                <a:tc>
                  <a:txBody>
                    <a:bodyPr/>
                    <a:lstStyle/>
                    <a:p>
                      <a:pPr algn="ctr">
                        <a:lnSpc>
                          <a:spcPct val="107000"/>
                        </a:lnSpc>
                        <a:spcBef>
                          <a:spcPts val="70"/>
                        </a:spcBef>
                        <a:spcAft>
                          <a:spcPts val="0"/>
                        </a:spcAft>
                      </a:pPr>
                      <a:r>
                        <a:rPr lang="bg-BG" sz="1200" dirty="0">
                          <a:effectLst/>
                        </a:rPr>
                        <a:t>Проектът е съфинансиран от Европейския фонд за регионално развитие (ЕФРР) и от национални фондове на страните, участващи в</a:t>
                      </a:r>
                    </a:p>
                    <a:p>
                      <a:pPr algn="ctr">
                        <a:lnSpc>
                          <a:spcPct val="107000"/>
                        </a:lnSpc>
                        <a:spcBef>
                          <a:spcPts val="70"/>
                        </a:spcBef>
                        <a:spcAft>
                          <a:spcPts val="0"/>
                        </a:spcAft>
                      </a:pPr>
                      <a:r>
                        <a:rPr lang="bg-BG" sz="1200" dirty="0">
                          <a:effectLst/>
                        </a:rPr>
                        <a:t>Interreg V-A „Програма за трансгранично сътрудничество Гърция-България 2014-2020“</a:t>
                      </a:r>
                      <a:r>
                        <a:rPr lang="bg-BG" sz="1000" dirty="0">
                          <a:effectLst/>
                        </a:rPr>
                        <a:t> </a:t>
                      </a:r>
                      <a:endParaRPr lang="bg-BG" sz="1200" dirty="0">
                        <a:effectLst/>
                        <a:latin typeface="HebarU"/>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endParaRPr lang="bg-BG" sz="1200" dirty="0">
                        <a:effectLst/>
                        <a:latin typeface="Calibri" panose="020F0502020204030204" pitchFamily="34" charset="0"/>
                        <a:ea typeface="Times New Roman" panose="02020603050405020304" pitchFamily="18" charset="0"/>
                        <a:cs typeface="Miriam"/>
                      </a:endParaRPr>
                    </a:p>
                  </a:txBody>
                  <a:tcPr marL="68580" marR="68580" marT="0" marB="0" anchor="ctr"/>
                </a:tc>
                <a:extLst>
                  <a:ext uri="{0D108BD9-81ED-4DB2-BD59-A6C34878D82A}">
                    <a16:rowId xmlns:a16="http://schemas.microsoft.com/office/drawing/2014/main" val="10000"/>
                  </a:ext>
                </a:extLst>
              </a:tr>
            </a:tbl>
          </a:graphicData>
        </a:graphic>
      </p:graphicFrame>
      <p:pic>
        <p:nvPicPr>
          <p:cNvPr id="2053" name="Εικόνα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9692" y="5949500"/>
            <a:ext cx="838200" cy="504825"/>
          </a:xfrm>
          <a:prstGeom prst="rect">
            <a:avLst/>
          </a:prstGeom>
          <a:noFill/>
          <a:extLst>
            <a:ext uri="{909E8E84-426E-40DD-AFC4-6F175D3DCCD1}">
              <a14:hiddenFill xmlns:a14="http://schemas.microsoft.com/office/drawing/2010/main">
                <a:solidFill>
                  <a:srgbClr val="FFFFFF"/>
                </a:solidFill>
              </a14:hiddenFill>
            </a:ext>
          </a:extLst>
        </p:spPr>
      </p:pic>
      <p:pic>
        <p:nvPicPr>
          <p:cNvPr id="23" name="Εικόνα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17280" y="5947523"/>
            <a:ext cx="790575" cy="571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7189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idx="1"/>
          </p:nvPr>
        </p:nvSpPr>
        <p:spPr>
          <a:xfrm>
            <a:off x="1197868" y="1508581"/>
            <a:ext cx="8594429" cy="3384376"/>
          </a:xfrm>
        </p:spPr>
        <p:txBody>
          <a:bodyPr>
            <a:noAutofit/>
          </a:bodyPr>
          <a:lstStyle/>
          <a:p>
            <a:pPr eaLnBrk="1" hangingPunct="1">
              <a:lnSpc>
                <a:spcPct val="80000"/>
              </a:lnSpc>
              <a:buFont typeface="Wingdings" panose="05000000000000000000" pitchFamily="2" charset="2"/>
              <a:buNone/>
            </a:pPr>
            <a:endParaRPr lang="en-US" altLang="bg-BG" sz="2000" b="1" dirty="0">
              <a:solidFill>
                <a:srgbClr val="000099"/>
              </a:solidFill>
            </a:endParaRPr>
          </a:p>
          <a:p>
            <a:pPr algn="r" eaLnBrk="1" hangingPunct="1">
              <a:lnSpc>
                <a:spcPct val="80000"/>
              </a:lnSpc>
              <a:buFont typeface="Wingdings" panose="05000000000000000000" pitchFamily="2" charset="2"/>
              <a:buNone/>
            </a:pPr>
            <a:r>
              <a:rPr lang="bg-BG" altLang="bg-BG" sz="2800" dirty="0">
                <a:solidFill>
                  <a:schemeClr val="accent1"/>
                </a:solidFill>
                <a:latin typeface="+mj-lt"/>
                <a:ea typeface="+mj-ea"/>
                <a:cs typeface="+mj-cs"/>
              </a:rPr>
              <a:t>РОСИЦА ДЖАМБАЗОВА</a:t>
            </a:r>
            <a:endParaRPr lang="en-US" altLang="bg-BG" sz="2800" dirty="0">
              <a:solidFill>
                <a:schemeClr val="accent1"/>
              </a:solidFill>
              <a:latin typeface="+mj-lt"/>
              <a:ea typeface="+mj-ea"/>
              <a:cs typeface="+mj-cs"/>
            </a:endParaRPr>
          </a:p>
          <a:p>
            <a:pPr algn="r">
              <a:lnSpc>
                <a:spcPct val="80000"/>
              </a:lnSpc>
              <a:buNone/>
            </a:pPr>
            <a:r>
              <a:rPr lang="ru-RU" sz="2000" dirty="0">
                <a:solidFill>
                  <a:schemeClr val="bg1">
                    <a:lumMod val="50000"/>
                  </a:schemeClr>
                </a:solidFill>
              </a:rPr>
              <a:t>Директор на</a:t>
            </a:r>
            <a:r>
              <a:rPr lang="en-US" sz="2000" dirty="0">
                <a:solidFill>
                  <a:schemeClr val="bg1">
                    <a:lumMod val="50000"/>
                  </a:schemeClr>
                </a:solidFill>
              </a:rPr>
              <a:t> </a:t>
            </a:r>
            <a:r>
              <a:rPr lang="bg-BG" altLang="bg-BG" sz="2000" dirty="0">
                <a:solidFill>
                  <a:schemeClr val="bg1">
                    <a:lumMod val="50000"/>
                  </a:schemeClr>
                </a:solidFill>
              </a:rPr>
              <a:t>Бизнес инкубатор – Гоце Делчев, </a:t>
            </a:r>
          </a:p>
          <a:p>
            <a:pPr algn="r">
              <a:lnSpc>
                <a:spcPct val="80000"/>
              </a:lnSpc>
              <a:buNone/>
            </a:pPr>
            <a:r>
              <a:rPr lang="bg-BG" altLang="bg-BG" sz="2000" dirty="0">
                <a:solidFill>
                  <a:schemeClr val="bg1">
                    <a:lumMod val="50000"/>
                  </a:schemeClr>
                </a:solidFill>
              </a:rPr>
              <a:t>център за подпомагане на предприемачеството</a:t>
            </a:r>
            <a:endParaRPr lang="en-US" altLang="bg-BG" sz="2000" dirty="0">
              <a:solidFill>
                <a:schemeClr val="bg1">
                  <a:lumMod val="50000"/>
                </a:schemeClr>
              </a:solidFill>
            </a:endParaRPr>
          </a:p>
          <a:p>
            <a:pPr marL="0" indent="0" algn="r">
              <a:buNone/>
            </a:pPr>
            <a:r>
              <a:rPr lang="ru-RU" sz="2000" dirty="0">
                <a:solidFill>
                  <a:schemeClr val="bg1">
                    <a:lumMod val="50000"/>
                  </a:schemeClr>
                </a:solidFill>
              </a:rPr>
              <a:t>Председател на УС на Национална мрежа за бизнес развитие</a:t>
            </a:r>
            <a:endParaRPr lang="en-US" sz="2000" dirty="0">
              <a:solidFill>
                <a:schemeClr val="bg1">
                  <a:lumMod val="50000"/>
                </a:schemeClr>
              </a:solidFill>
            </a:endParaRPr>
          </a:p>
          <a:p>
            <a:pPr marL="0" indent="0" algn="r">
              <a:buNone/>
            </a:pPr>
            <a:r>
              <a:rPr lang="ru-RU" sz="2000" dirty="0">
                <a:solidFill>
                  <a:schemeClr val="bg1">
                    <a:lumMod val="50000"/>
                  </a:schemeClr>
                </a:solidFill>
              </a:rPr>
              <a:t>Председател на УС на Форум Гражданско Участие</a:t>
            </a:r>
            <a:endParaRPr lang="en-US" altLang="bg-BG" sz="2000" dirty="0">
              <a:solidFill>
                <a:schemeClr val="bg1">
                  <a:lumMod val="50000"/>
                </a:schemeClr>
              </a:solidFill>
            </a:endParaRPr>
          </a:p>
          <a:p>
            <a:pPr algn="r">
              <a:lnSpc>
                <a:spcPct val="80000"/>
              </a:lnSpc>
              <a:buNone/>
            </a:pPr>
            <a:r>
              <a:rPr lang="en-US" altLang="bg-BG" sz="2000" dirty="0"/>
              <a:t>e-mail: </a:t>
            </a:r>
            <a:r>
              <a:rPr lang="en-US" altLang="bg-BG" sz="2000" dirty="0">
                <a:hlinkClick r:id="rId2"/>
              </a:rPr>
              <a:t>rosi_kd@abv.bg</a:t>
            </a:r>
            <a:endParaRPr lang="bg-BG" altLang="bg-BG" sz="2000" dirty="0"/>
          </a:p>
          <a:p>
            <a:pPr algn="r">
              <a:lnSpc>
                <a:spcPct val="80000"/>
              </a:lnSpc>
              <a:buNone/>
            </a:pPr>
            <a:r>
              <a:rPr lang="en-US" altLang="bg-BG" sz="2000" dirty="0">
                <a:hlinkClick r:id="rId3"/>
              </a:rPr>
              <a:t>www.bi-gd.org</a:t>
            </a:r>
            <a:r>
              <a:rPr lang="en-US" altLang="bg-BG" sz="2000" dirty="0"/>
              <a:t> </a:t>
            </a:r>
            <a:endParaRPr lang="bg-BG" altLang="bg-BG" sz="2000" dirty="0"/>
          </a:p>
          <a:p>
            <a:pPr eaLnBrk="1" hangingPunct="1">
              <a:lnSpc>
                <a:spcPct val="80000"/>
              </a:lnSpc>
              <a:buFont typeface="Wingdings" panose="05000000000000000000" pitchFamily="2" charset="2"/>
              <a:buNone/>
            </a:pPr>
            <a:endParaRPr lang="bg-BG" altLang="bg-BG" sz="2000" dirty="0"/>
          </a:p>
          <a:p>
            <a:pPr eaLnBrk="1" hangingPunct="1">
              <a:lnSpc>
                <a:spcPct val="80000"/>
              </a:lnSpc>
              <a:buFont typeface="Wingdings" panose="05000000000000000000" pitchFamily="2" charset="2"/>
              <a:buNone/>
            </a:pPr>
            <a:endParaRPr lang="bg-BG" altLang="bg-BG" sz="2000" dirty="0"/>
          </a:p>
          <a:p>
            <a:pPr eaLnBrk="1" hangingPunct="1">
              <a:lnSpc>
                <a:spcPct val="80000"/>
              </a:lnSpc>
              <a:buFont typeface="Wingdings" panose="05000000000000000000" pitchFamily="2" charset="2"/>
              <a:buNone/>
            </a:pPr>
            <a:endParaRPr lang="bg-BG" altLang="bg-BG" sz="2000" dirty="0"/>
          </a:p>
          <a:p>
            <a:pPr algn="ctr" eaLnBrk="1" hangingPunct="1">
              <a:lnSpc>
                <a:spcPct val="80000"/>
              </a:lnSpc>
              <a:buFont typeface="Wingdings" panose="05000000000000000000" pitchFamily="2" charset="2"/>
              <a:buNone/>
            </a:pPr>
            <a:endParaRPr lang="bg-BG" altLang="bg-BG" sz="2000" b="1" dirty="0">
              <a:solidFill>
                <a:srgbClr val="000099"/>
              </a:solidFill>
            </a:endParaRPr>
          </a:p>
          <a:p>
            <a:pPr algn="ctr" eaLnBrk="1" hangingPunct="1">
              <a:lnSpc>
                <a:spcPct val="80000"/>
              </a:lnSpc>
              <a:buFont typeface="Wingdings" panose="05000000000000000000" pitchFamily="2" charset="2"/>
              <a:buNone/>
            </a:pPr>
            <a:endParaRPr lang="bg-BG" altLang="bg-BG" sz="2000" b="1" dirty="0">
              <a:solidFill>
                <a:srgbClr val="000099"/>
              </a:solidFill>
            </a:endParaRPr>
          </a:p>
        </p:txBody>
      </p:sp>
      <p:sp>
        <p:nvSpPr>
          <p:cNvPr id="3" name="Content Placeholder 2"/>
          <p:cNvSpPr txBox="1">
            <a:spLocks/>
          </p:cNvSpPr>
          <p:nvPr/>
        </p:nvSpPr>
        <p:spPr>
          <a:xfrm>
            <a:off x="765820" y="4910150"/>
            <a:ext cx="11091018" cy="1759210"/>
          </a:xfrm>
          <a:prstGeom prst="rect">
            <a:avLst/>
          </a:prstGeom>
        </p:spPr>
        <p:txBody>
          <a:bodyPr vert="horz" lIns="91440" tIns="45720" rIns="91440" bIns="45720" rtlCol="0">
            <a:noAutofit/>
          </a:bodyPr>
          <a:lstStyle>
            <a:lvl1pPr marL="342797" indent="-342797" algn="l" defTabSz="457063" rtl="0" eaLnBrk="1" latinLnBrk="0" hangingPunct="1">
              <a:spcBef>
                <a:spcPts val="1000"/>
              </a:spcBef>
              <a:spcAft>
                <a:spcPts val="0"/>
              </a:spcAft>
              <a:buClr>
                <a:schemeClr val="accent1"/>
              </a:buClr>
              <a:buSzPct val="80000"/>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lnSpc>
                <a:spcPct val="107000"/>
              </a:lnSpc>
              <a:spcBef>
                <a:spcPts val="70"/>
              </a:spcBef>
              <a:buNone/>
            </a:pPr>
            <a:r>
              <a:rPr lang="bg-BG" altLang="bg-BG" sz="1400" i="1" dirty="0"/>
              <a:t>Заключително събитие е част от изпълнението на Дейност 2: „</a:t>
            </a:r>
            <a:r>
              <a:rPr lang="bg-BG" sz="1400" i="1" dirty="0"/>
              <a:t>Предоставяне на бизнес консултации за предприемачи в трансграничния регион“ съгласно </a:t>
            </a:r>
            <a:r>
              <a:rPr lang="bg-BG" altLang="bg-BG" sz="1400" i="1" dirty="0"/>
              <a:t>чл.1, ал. 3, т. 2 от Договор за услуга № </a:t>
            </a:r>
            <a:r>
              <a:rPr lang="en-US" altLang="bg-BG" sz="1400" i="1" dirty="0"/>
              <a:t>Innobus-U-03-11.10.2022 </a:t>
            </a:r>
            <a:r>
              <a:rPr lang="bg-BG" altLang="bg-BG" sz="1400" i="1" dirty="0"/>
              <a:t>г., изпълняван от Бизнес инкубатор Гоце Делчев, център за подпомагане на предприемачеството и финансиран по проект </a:t>
            </a:r>
            <a:r>
              <a:rPr lang="en-US" altLang="bg-BG" sz="1400" i="1" dirty="0"/>
              <a:t>INNOBUS </a:t>
            </a:r>
            <a:r>
              <a:rPr lang="bg-BG" sz="1400" i="1" dirty="0"/>
              <a:t>съфинансиран от Европейския фонд за регионално развитие (ЕФРР) и от национални фондове на страните, участващи в</a:t>
            </a:r>
            <a:r>
              <a:rPr lang="en-US" sz="1400" i="1" dirty="0"/>
              <a:t> </a:t>
            </a:r>
            <a:r>
              <a:rPr lang="bg-BG" sz="1400" i="1" dirty="0"/>
              <a:t>Interreg V-A „Програма за трансгранично сътрудничество Гърция-България 2014-2020“</a:t>
            </a:r>
            <a:r>
              <a:rPr lang="en-US" sz="1400" i="1" dirty="0"/>
              <a:t>.</a:t>
            </a:r>
          </a:p>
          <a:p>
            <a:pPr marL="0" indent="0" algn="ctr">
              <a:lnSpc>
                <a:spcPct val="107000"/>
              </a:lnSpc>
              <a:spcBef>
                <a:spcPts val="70"/>
              </a:spcBef>
              <a:buNone/>
            </a:pPr>
            <a:r>
              <a:rPr lang="bg-BG" sz="1400" i="1" dirty="0"/>
              <a:t>Съдържанието на презентацията</a:t>
            </a:r>
            <a:r>
              <a:rPr lang="en-US" sz="1400" i="1" dirty="0"/>
              <a:t> </a:t>
            </a:r>
            <a:r>
              <a:rPr lang="bg-BG" sz="1400" i="1" dirty="0"/>
              <a:t>е изцяло отговорност на сдружение „На фокус“и по никакъв начин не може да се приеме, че отразява възгледите на Европейския съюз, участващите страни, Управляващия орган и Съвместния секретариат. </a:t>
            </a:r>
          </a:p>
          <a:p>
            <a:pPr marL="0" indent="0" algn="ctr">
              <a:lnSpc>
                <a:spcPct val="107000"/>
              </a:lnSpc>
              <a:spcBef>
                <a:spcPts val="70"/>
              </a:spcBef>
              <a:buNone/>
            </a:pPr>
            <a:endParaRPr lang="bg-BG" sz="1400" dirty="0">
              <a:latin typeface="HebarU"/>
              <a:ea typeface="Times New Roman" panose="02020603050405020304" pitchFamily="18" charset="0"/>
              <a:cs typeface="Times New Roman" panose="02020603050405020304" pitchFamily="18" charset="0"/>
            </a:endParaRPr>
          </a:p>
          <a:p>
            <a:pPr marL="0" indent="0" algn="just">
              <a:lnSpc>
                <a:spcPct val="80000"/>
              </a:lnSpc>
              <a:buNone/>
            </a:pPr>
            <a:endParaRPr lang="bg-BG" altLang="bg-BG" sz="2000" b="1" dirty="0">
              <a:solidFill>
                <a:srgbClr val="000099"/>
              </a:solidFill>
            </a:endParaRPr>
          </a:p>
          <a:p>
            <a:pPr algn="ctr">
              <a:lnSpc>
                <a:spcPct val="80000"/>
              </a:lnSpc>
              <a:buFont typeface="Wingdings" panose="05000000000000000000" pitchFamily="2" charset="2"/>
              <a:buNone/>
            </a:pPr>
            <a:endParaRPr lang="bg-BG" altLang="bg-BG" sz="2000" b="1" dirty="0">
              <a:solidFill>
                <a:srgbClr val="000099"/>
              </a:solidFill>
            </a:endParaRPr>
          </a:p>
        </p:txBody>
      </p:sp>
      <p:pic>
        <p:nvPicPr>
          <p:cNvPr id="4" name="Picture 3"/>
          <p:cNvPicPr>
            <a:picLocks noChangeAspect="1"/>
          </p:cNvPicPr>
          <p:nvPr/>
        </p:nvPicPr>
        <p:blipFill>
          <a:blip r:embed="rId4"/>
          <a:stretch>
            <a:fillRect/>
          </a:stretch>
        </p:blipFill>
        <p:spPr>
          <a:xfrm>
            <a:off x="8110636" y="620688"/>
            <a:ext cx="1426443" cy="1152128"/>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907" y="151535"/>
            <a:ext cx="4699979" cy="1877338"/>
          </a:xfrm>
          <a:prstGeom prst="rect">
            <a:avLst/>
          </a:prstGeom>
        </p:spPr>
      </p:pic>
    </p:spTree>
    <p:extLst>
      <p:ext uri="{BB962C8B-B14F-4D97-AF65-F5344CB8AC3E}">
        <p14:creationId xmlns:p14="http://schemas.microsoft.com/office/powerpoint/2010/main" val="624726962"/>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17825" y="174030"/>
            <a:ext cx="4699979" cy="1877338"/>
          </a:xfrm>
          <a:prstGeom prst="rect">
            <a:avLst/>
          </a:prstGeom>
        </p:spPr>
      </p:pic>
      <p:sp>
        <p:nvSpPr>
          <p:cNvPr id="16" name="Θέση περιεχομένου 2"/>
          <p:cNvSpPr txBox="1">
            <a:spLocks/>
          </p:cNvSpPr>
          <p:nvPr/>
        </p:nvSpPr>
        <p:spPr>
          <a:xfrm>
            <a:off x="645550" y="2204864"/>
            <a:ext cx="9121270" cy="1080120"/>
          </a:xfrm>
          <a:prstGeom prst="rect">
            <a:avLst/>
          </a:prstGeom>
        </p:spPr>
        <p:txBody>
          <a:bodyPr vert="horz" lIns="91440" tIns="45720" rIns="91440" bIns="45720" rtlCol="0" anchor="t">
            <a:noAutofit/>
          </a:bodyPr>
          <a:lstStyle>
            <a:lvl1pPr marL="0" indent="0" algn="r" defTabSz="457063" rtl="0" eaLnBrk="1" latinLnBrk="0" hangingPunct="1">
              <a:spcBef>
                <a:spcPts val="1000"/>
              </a:spcBef>
              <a:spcAft>
                <a:spcPts val="0"/>
              </a:spcAft>
              <a:buClr>
                <a:schemeClr val="accent1"/>
              </a:buClr>
              <a:buSzPct val="80000"/>
              <a:buFont typeface="Wingdings 3" charset="2"/>
              <a:buNone/>
              <a:defRPr sz="1799" kern="1200">
                <a:solidFill>
                  <a:schemeClr val="tx1">
                    <a:lumMod val="50000"/>
                    <a:lumOff val="50000"/>
                  </a:schemeClr>
                </a:solidFill>
                <a:latin typeface="+mn-lt"/>
                <a:ea typeface="+mn-ea"/>
                <a:cs typeface="+mn-cs"/>
              </a:defRPr>
            </a:lvl1pPr>
            <a:lvl2pPr marL="457063" indent="0" algn="ctr" defTabSz="457063"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126" indent="0" algn="ctr" defTabSz="457063"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189" indent="0" algn="ctr" defTabSz="457063"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251" indent="0" algn="ctr" defTabSz="457063"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5314" indent="0" algn="ctr" defTabSz="457063"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2377" indent="0" algn="ctr" defTabSz="457063"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199440" indent="0" algn="ctr" defTabSz="457063"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6503" indent="0" algn="ctr" defTabSz="457063"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ctr">
              <a:spcBef>
                <a:spcPts val="0"/>
              </a:spcBef>
            </a:pPr>
            <a:r>
              <a:rPr lang="bg-BG" sz="3200" dirty="0">
                <a:solidFill>
                  <a:schemeClr val="tx2"/>
                </a:solidFill>
                <a:latin typeface="Times New Roman" pitchFamily="18" charset="0"/>
                <a:ea typeface="+mj-ea"/>
                <a:cs typeface="Times New Roman" pitchFamily="18" charset="0"/>
              </a:rPr>
              <a:t>Заключително събитие</a:t>
            </a:r>
          </a:p>
          <a:p>
            <a:pPr algn="ctr">
              <a:spcBef>
                <a:spcPts val="0"/>
              </a:spcBef>
            </a:pPr>
            <a:r>
              <a:rPr lang="ru-RU" sz="3200" b="1" dirty="0">
                <a:solidFill>
                  <a:schemeClr val="tx2"/>
                </a:solidFill>
                <a:latin typeface="Times New Roman" pitchFamily="18" charset="0"/>
                <a:ea typeface="+mj-ea"/>
                <a:cs typeface="Times New Roman" pitchFamily="18" charset="0"/>
              </a:rPr>
              <a:t>Предоставяне на бизнес консултации за предприемачи в трансграничния регион</a:t>
            </a:r>
            <a:endParaRPr lang="el-GR" sz="3200" b="1" dirty="0">
              <a:solidFill>
                <a:schemeClr val="tx2"/>
              </a:solidFill>
              <a:latin typeface="Times New Roman" pitchFamily="18" charset="0"/>
              <a:ea typeface="+mj-ea"/>
              <a:cs typeface="Times New Roman" pitchFamily="18" charset="0"/>
            </a:endParaRPr>
          </a:p>
        </p:txBody>
      </p:sp>
      <p:sp>
        <p:nvSpPr>
          <p:cNvPr id="18" name="Θέση περιεχομένου 2"/>
          <p:cNvSpPr txBox="1">
            <a:spLocks/>
          </p:cNvSpPr>
          <p:nvPr/>
        </p:nvSpPr>
        <p:spPr>
          <a:xfrm>
            <a:off x="1485900" y="6309320"/>
            <a:ext cx="7537094" cy="392584"/>
          </a:xfrm>
          <a:prstGeom prst="rect">
            <a:avLst/>
          </a:prstGeom>
        </p:spPr>
        <p:txBody>
          <a:bodyPr vert="horz" lIns="91440" tIns="45720" rIns="91440" bIns="45720" rtlCol="0" anchor="t">
            <a:noAutofit/>
          </a:bodyPr>
          <a:lstStyle>
            <a:lvl1pPr marL="0" indent="0" algn="r" defTabSz="457063" rtl="0" eaLnBrk="1" latinLnBrk="0" hangingPunct="1">
              <a:spcBef>
                <a:spcPts val="1000"/>
              </a:spcBef>
              <a:spcAft>
                <a:spcPts val="0"/>
              </a:spcAft>
              <a:buClr>
                <a:schemeClr val="accent1"/>
              </a:buClr>
              <a:buSzPct val="80000"/>
              <a:buFont typeface="Wingdings 3" charset="2"/>
              <a:buNone/>
              <a:defRPr sz="1799" kern="1200">
                <a:solidFill>
                  <a:schemeClr val="tx1">
                    <a:lumMod val="50000"/>
                    <a:lumOff val="50000"/>
                  </a:schemeClr>
                </a:solidFill>
                <a:latin typeface="+mn-lt"/>
                <a:ea typeface="+mn-ea"/>
                <a:cs typeface="+mn-cs"/>
              </a:defRPr>
            </a:lvl1pPr>
            <a:lvl2pPr marL="457063" indent="0" algn="ctr" defTabSz="457063"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126" indent="0" algn="ctr" defTabSz="457063"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189" indent="0" algn="ctr" defTabSz="457063"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251" indent="0" algn="ctr" defTabSz="457063"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5314" indent="0" algn="ctr" defTabSz="457063"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2377" indent="0" algn="ctr" defTabSz="457063"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199440" indent="0" algn="ctr" defTabSz="457063"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6503" indent="0" algn="ctr" defTabSz="457063"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ctr">
              <a:spcBef>
                <a:spcPts val="0"/>
              </a:spcBef>
            </a:pPr>
            <a:r>
              <a:rPr lang="bg-BG" sz="2000" i="1" dirty="0">
                <a:solidFill>
                  <a:schemeClr val="tx2"/>
                </a:solidFill>
                <a:latin typeface="Times New Roman" pitchFamily="18" charset="0"/>
                <a:ea typeface="+mj-ea"/>
                <a:cs typeface="Times New Roman" pitchFamily="18" charset="0"/>
              </a:rPr>
              <a:t>10.03.2023 г., Благоевград</a:t>
            </a:r>
            <a:endParaRPr lang="el-GR" sz="2000" i="1" dirty="0">
              <a:solidFill>
                <a:schemeClr val="tx2"/>
              </a:solidFill>
              <a:latin typeface="Times New Roman" pitchFamily="18" charset="0"/>
              <a:ea typeface="+mj-ea"/>
              <a:cs typeface="Times New Roman" pitchFamily="18" charset="0"/>
            </a:endParaRPr>
          </a:p>
        </p:txBody>
      </p:sp>
      <p:pic>
        <p:nvPicPr>
          <p:cNvPr id="17" name="Picture 1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42084" y="3998552"/>
            <a:ext cx="4308607" cy="2154304"/>
          </a:xfrm>
          <a:prstGeom prst="rect">
            <a:avLst/>
          </a:prstGeom>
        </p:spPr>
      </p:pic>
    </p:spTree>
    <p:extLst>
      <p:ext uri="{BB962C8B-B14F-4D97-AF65-F5344CB8AC3E}">
        <p14:creationId xmlns:p14="http://schemas.microsoft.com/office/powerpoint/2010/main" val="900987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4372" y="332656"/>
            <a:ext cx="8594429" cy="1512168"/>
          </a:xfrm>
        </p:spPr>
        <p:txBody>
          <a:bodyPr>
            <a:normAutofit fontScale="90000"/>
          </a:bodyPr>
          <a:lstStyle/>
          <a:p>
            <a:pPr algn="ctr"/>
            <a:r>
              <a:rPr lang="bg-BG" b="1" dirty="0"/>
              <a:t>Обхват на бизнес консултации за предприемачи в трансграничния регион</a:t>
            </a:r>
            <a:r>
              <a:rPr lang="en-US" b="1" dirty="0"/>
              <a:t> </a:t>
            </a:r>
            <a:r>
              <a:rPr lang="bg-BG" b="1" dirty="0"/>
              <a:t>декември 2022 – март 2023 г.</a:t>
            </a:r>
            <a:br>
              <a:rPr lang="bg-BG" dirty="0"/>
            </a:br>
            <a:endParaRPr lang="bg-BG" dirty="0"/>
          </a:p>
        </p:txBody>
      </p:sp>
      <p:sp>
        <p:nvSpPr>
          <p:cNvPr id="3" name="Content Placeholder 2"/>
          <p:cNvSpPr>
            <a:spLocks noGrp="1"/>
          </p:cNvSpPr>
          <p:nvPr>
            <p:ph idx="1"/>
          </p:nvPr>
        </p:nvSpPr>
        <p:spPr>
          <a:xfrm>
            <a:off x="612085" y="2276872"/>
            <a:ext cx="8594429" cy="4240813"/>
          </a:xfrm>
        </p:spPr>
        <p:txBody>
          <a:bodyPr>
            <a:normAutofit fontScale="92500" lnSpcReduction="10000"/>
          </a:bodyPr>
          <a:lstStyle/>
          <a:p>
            <a:pPr lvl="0" fontAlgn="base"/>
            <a:r>
              <a:rPr lang="bg-BG" b="1" dirty="0"/>
              <a:t>Финансови консултации</a:t>
            </a:r>
            <a:r>
              <a:rPr lang="bg-BG" dirty="0"/>
              <a:t> – подпомагане при изготвяне на бизнес план, ценообразуване, кредитиране и др.</a:t>
            </a:r>
          </a:p>
          <a:p>
            <a:pPr lvl="0" fontAlgn="base"/>
            <a:r>
              <a:rPr lang="bg-BG" b="1" dirty="0"/>
              <a:t>Стратегическо планиране и управление</a:t>
            </a:r>
            <a:r>
              <a:rPr lang="bg-BG" dirty="0"/>
              <a:t> – търсене на пазари, включване в мрежи и клъстери, проучване на пазари, конкуренция и др.</a:t>
            </a:r>
          </a:p>
          <a:p>
            <a:pPr lvl="0" fontAlgn="base"/>
            <a:r>
              <a:rPr lang="bg-BG" b="1" dirty="0"/>
              <a:t>Маркетинг и PR консултиране</a:t>
            </a:r>
            <a:r>
              <a:rPr lang="bg-BG" dirty="0"/>
              <a:t> – популяризиране на дейността на компанията чрез използване на възможностите на дигиталния, VR и традиционния маркетинг, връзки с обществеността, медиите и присъствие в социалните мрежи и  използване на други съвременни методи и инструментариум. </a:t>
            </a:r>
          </a:p>
          <a:p>
            <a:pPr lvl="0" fontAlgn="base"/>
            <a:r>
              <a:rPr lang="bg-BG" b="1" dirty="0"/>
              <a:t>HR консултиране</a:t>
            </a:r>
            <a:r>
              <a:rPr lang="bg-BG" dirty="0"/>
              <a:t> – практически съвети и методи за набиране на персонал, провеждане на интервю.</a:t>
            </a:r>
          </a:p>
          <a:p>
            <a:pPr lvl="0" fontAlgn="base"/>
            <a:r>
              <a:rPr lang="bg-BG" b="1" dirty="0"/>
              <a:t>Юридически консултации</a:t>
            </a:r>
            <a:r>
              <a:rPr lang="bg-BG" dirty="0"/>
              <a:t> – правни форми, режими за регистрация и лицензии, нормативни изисквания за отчетност, трудово-правни въпроси и др.</a:t>
            </a:r>
          </a:p>
          <a:p>
            <a:pPr lvl="0" fontAlgn="base"/>
            <a:r>
              <a:rPr lang="bg-BG" b="1" dirty="0"/>
              <a:t>Възможности за финансиране на проекти –</a:t>
            </a:r>
            <a:r>
              <a:rPr lang="bg-BG" dirty="0"/>
              <a:t> програми, които ще финансират сектора, който е избран и други възможности за финансиране. </a:t>
            </a:r>
          </a:p>
          <a:p>
            <a:endParaRPr lang="bg-BG" dirty="0"/>
          </a:p>
        </p:txBody>
      </p:sp>
    </p:spTree>
    <p:extLst>
      <p:ext uri="{BB962C8B-B14F-4D97-AF65-F5344CB8AC3E}">
        <p14:creationId xmlns:p14="http://schemas.microsoft.com/office/powerpoint/2010/main" val="4154906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93812" y="332656"/>
            <a:ext cx="8594429" cy="803176"/>
          </a:xfrm>
          <a:prstGeom prst="rect">
            <a:avLst/>
          </a:prstGeom>
        </p:spPr>
        <p:txBody>
          <a:bodyPr vert="horz" lIns="91440" tIns="45720" rIns="91440" bIns="45720" rtlCol="0" anchor="t">
            <a:normAutofit/>
          </a:bodyPr>
          <a:lstStyle>
            <a:lvl1pPr algn="l" defTabSz="457063" rtl="0" eaLnBrk="1" latinLnBrk="0" hangingPunct="1">
              <a:spcBef>
                <a:spcPct val="0"/>
              </a:spcBef>
              <a:buNone/>
              <a:defRPr sz="3599"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bg-BG" sz="2800" dirty="0"/>
              <a:t>ВИДОВЕ БИЗНЕС ПАКЕТИ</a:t>
            </a:r>
          </a:p>
        </p:txBody>
      </p:sp>
      <p:sp>
        <p:nvSpPr>
          <p:cNvPr id="5" name="Content Placeholder 2"/>
          <p:cNvSpPr txBox="1">
            <a:spLocks/>
          </p:cNvSpPr>
          <p:nvPr/>
        </p:nvSpPr>
        <p:spPr>
          <a:xfrm>
            <a:off x="333772" y="980728"/>
            <a:ext cx="9647525" cy="5680938"/>
          </a:xfrm>
          <a:prstGeom prst="rect">
            <a:avLst/>
          </a:prstGeom>
        </p:spPr>
        <p:txBody>
          <a:bodyPr vert="horz" lIns="91440" tIns="45720" rIns="91440" bIns="45720" rtlCol="0">
            <a:noAutofit/>
          </a:bodyPr>
          <a:lstStyle>
            <a:lvl1pPr marL="342797" indent="-342797" algn="l" defTabSz="457063" rtl="0" eaLnBrk="1" latinLnBrk="0" hangingPunct="1">
              <a:spcBef>
                <a:spcPts val="1000"/>
              </a:spcBef>
              <a:spcAft>
                <a:spcPts val="0"/>
              </a:spcAft>
              <a:buClr>
                <a:schemeClr val="accent1"/>
              </a:buClr>
              <a:buSzPct val="80000"/>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bg-BG" sz="2000" b="1" dirty="0"/>
              <a:t>Еднократни бизнес консултации </a:t>
            </a:r>
            <a:r>
              <a:rPr lang="bg-BG" sz="2000" dirty="0"/>
              <a:t>– по конкретен казус: за възможностите за кандидатстване с проект за безвъзмездно финансиране по конкретна програма, за разработване на маркетингова стратегия, за управление на човешките ресурси, за недляване на определен модел на управление, на иновативен продукт, организиране на маркетингова кампания, кандидатстване за кредит и други.</a:t>
            </a:r>
          </a:p>
          <a:p>
            <a:r>
              <a:rPr lang="bg-BG" sz="2000" b="1" dirty="0"/>
              <a:t>Комплексни/пакетни бизнес услуги</a:t>
            </a:r>
            <a:r>
              <a:rPr lang="bg-BG" sz="2000" dirty="0"/>
              <a:t>: </a:t>
            </a:r>
          </a:p>
          <a:p>
            <a:pPr lvl="1" fontAlgn="base">
              <a:buFont typeface="Wingdings" panose="05000000000000000000" pitchFamily="2" charset="2"/>
              <a:buChar char="§"/>
            </a:pPr>
            <a:r>
              <a:rPr lang="bg-BG" sz="2000" b="1" dirty="0"/>
              <a:t>За стартиращ бизнес </a:t>
            </a:r>
            <a:r>
              <a:rPr lang="bg-BG" sz="2000" dirty="0"/>
              <a:t>- Консултации за изясняване и развиване на нова бизнес идея, съдействие за формулиране на мисия, визия, цели, бюджетиране на началната инвестиция и разработване на първоначален бизнес план и други услуги в зависимост от конкретния бизнес</a:t>
            </a:r>
          </a:p>
          <a:p>
            <a:pPr lvl="1" fontAlgn="base">
              <a:buFont typeface="Wingdings" panose="05000000000000000000" pitchFamily="2" charset="2"/>
              <a:buChar char="§"/>
            </a:pPr>
            <a:r>
              <a:rPr lang="bg-BG" sz="2000" b="1" dirty="0"/>
              <a:t>За съществуващ бизнес </a:t>
            </a:r>
            <a:r>
              <a:rPr lang="bg-BG" sz="2000" dirty="0"/>
              <a:t>- Анализ на актуалното състояние на бизнеса, идентифициране на възможности за развитие и увеличаване на печалбите, решаване на конкретни бизнес казуси, набелязване на основните приоритети и следващи стъпки, внедряване на иновативни продукти и услуги, излизане на международни пазари, включване в клъстери и бизнес мрежи и др.</a:t>
            </a:r>
            <a:endParaRPr lang="bg-BG" sz="2000" dirty="0">
              <a:solidFill>
                <a:schemeClr val="accent1"/>
              </a:solidFill>
              <a:latin typeface="+mj-lt"/>
              <a:ea typeface="+mj-ea"/>
              <a:cs typeface="+mj-cs"/>
            </a:endParaRPr>
          </a:p>
        </p:txBody>
      </p:sp>
    </p:spTree>
    <p:extLst>
      <p:ext uri="{BB962C8B-B14F-4D97-AF65-F5344CB8AC3E}">
        <p14:creationId xmlns:p14="http://schemas.microsoft.com/office/powerpoint/2010/main" val="3435544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793" y="3499033"/>
            <a:ext cx="9314507" cy="951527"/>
          </a:xfrm>
        </p:spPr>
        <p:txBody>
          <a:bodyPr>
            <a:noAutofit/>
          </a:bodyPr>
          <a:lstStyle/>
          <a:p>
            <a:pPr algn="ctr"/>
            <a:r>
              <a:rPr lang="bg-BG" sz="3600" b="1" dirty="0"/>
              <a:t>ЦЕЛЕВА ГРУПА</a:t>
            </a:r>
          </a:p>
        </p:txBody>
      </p:sp>
      <p:sp>
        <p:nvSpPr>
          <p:cNvPr id="3" name="Content Placeholder 2"/>
          <p:cNvSpPr>
            <a:spLocks noGrp="1"/>
          </p:cNvSpPr>
          <p:nvPr>
            <p:ph idx="1"/>
          </p:nvPr>
        </p:nvSpPr>
        <p:spPr>
          <a:xfrm>
            <a:off x="904770" y="4425150"/>
            <a:ext cx="8994409" cy="1640761"/>
          </a:xfrm>
        </p:spPr>
        <p:txBody>
          <a:bodyPr>
            <a:noAutofit/>
          </a:bodyPr>
          <a:lstStyle/>
          <a:p>
            <a:pPr marL="0" indent="0" algn="ctr">
              <a:buNone/>
            </a:pPr>
            <a:r>
              <a:rPr lang="bg-BG" sz="2800" b="1" dirty="0"/>
              <a:t>Младежи до 29 години </a:t>
            </a:r>
            <a:r>
              <a:rPr lang="bg-BG" sz="2800" dirty="0"/>
              <a:t>- потенциални бизнес предприемачи, които планират да стартират собствен бизнес или да подобрят и развият съществуващия си бизнес</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86209" y="82244"/>
            <a:ext cx="4441676" cy="3301646"/>
          </a:xfrm>
          <a:prstGeom prst="rect">
            <a:avLst/>
          </a:prstGeom>
        </p:spPr>
      </p:pic>
    </p:spTree>
    <p:extLst>
      <p:ext uri="{BB962C8B-B14F-4D97-AF65-F5344CB8AC3E}">
        <p14:creationId xmlns:p14="http://schemas.microsoft.com/office/powerpoint/2010/main" val="1094959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bg-BG" sz="4000" b="1" dirty="0"/>
              <a:t>ПОСТИГНАТИ РЕЗУЛТАТИ </a:t>
            </a:r>
            <a:br>
              <a:rPr lang="bg-BG" sz="4000" dirty="0"/>
            </a:br>
            <a:r>
              <a:rPr lang="bg-BG" i="1" dirty="0"/>
              <a:t>за периода периода 10.12.2022 – 10.03.2023</a:t>
            </a:r>
          </a:p>
        </p:txBody>
      </p:sp>
      <p:sp>
        <p:nvSpPr>
          <p:cNvPr id="3" name="Content Placeholder 2"/>
          <p:cNvSpPr>
            <a:spLocks noGrp="1"/>
          </p:cNvSpPr>
          <p:nvPr>
            <p:ph idx="1"/>
          </p:nvPr>
        </p:nvSpPr>
        <p:spPr>
          <a:xfrm>
            <a:off x="909836" y="2204864"/>
            <a:ext cx="8594429" cy="3880773"/>
          </a:xfrm>
        </p:spPr>
        <p:txBody>
          <a:bodyPr>
            <a:noAutofit/>
          </a:bodyPr>
          <a:lstStyle/>
          <a:p>
            <a:r>
              <a:rPr lang="bg-BG" sz="2000" dirty="0"/>
              <a:t>Брой консултирани младежи до 29 години - </a:t>
            </a:r>
            <a:r>
              <a:rPr lang="bg-BG" sz="2000" dirty="0">
                <a:solidFill>
                  <a:srgbClr val="FF0000"/>
                </a:solidFill>
              </a:rPr>
              <a:t>27</a:t>
            </a:r>
          </a:p>
          <a:p>
            <a:r>
              <a:rPr lang="bg-BG" sz="2000" dirty="0"/>
              <a:t>Предоставени бизнес консултации в рамките на </a:t>
            </a:r>
            <a:r>
              <a:rPr lang="bg-BG" sz="2000" dirty="0">
                <a:solidFill>
                  <a:srgbClr val="FF0000"/>
                </a:solidFill>
              </a:rPr>
              <a:t>504</a:t>
            </a:r>
            <a:r>
              <a:rPr lang="bg-BG" sz="2000" dirty="0"/>
              <a:t> часа</a:t>
            </a:r>
          </a:p>
          <a:p>
            <a:r>
              <a:rPr lang="bg-BG" sz="2000" dirty="0"/>
              <a:t>Вид на предоставените </a:t>
            </a:r>
            <a:r>
              <a:rPr lang="bg-BG" sz="2000"/>
              <a:t>бизнес консултации</a:t>
            </a:r>
            <a:r>
              <a:rPr lang="bg-BG" sz="2000" dirty="0"/>
              <a:t>:</a:t>
            </a:r>
          </a:p>
          <a:p>
            <a:pPr lvl="1">
              <a:buFont typeface="Arial" panose="020B0604020202020204" pitchFamily="34" charset="0"/>
              <a:buChar char="•"/>
            </a:pPr>
            <a:r>
              <a:rPr lang="bg-BG" sz="2000" dirty="0"/>
              <a:t>Единични консултации – </a:t>
            </a:r>
            <a:r>
              <a:rPr lang="bg-BG" sz="2000" dirty="0">
                <a:solidFill>
                  <a:srgbClr val="FF0000"/>
                </a:solidFill>
              </a:rPr>
              <a:t>7</a:t>
            </a:r>
            <a:r>
              <a:rPr lang="bg-BG" sz="2000" dirty="0"/>
              <a:t> младежи</a:t>
            </a:r>
          </a:p>
          <a:p>
            <a:pPr lvl="1">
              <a:buFont typeface="Arial" panose="020B0604020202020204" pitchFamily="34" charset="0"/>
              <a:buChar char="•"/>
            </a:pPr>
            <a:r>
              <a:rPr lang="bg-BG" sz="2000" dirty="0"/>
              <a:t>Пакетни услуги – </a:t>
            </a:r>
            <a:r>
              <a:rPr lang="bg-BG" sz="2000" dirty="0">
                <a:solidFill>
                  <a:srgbClr val="FF0000"/>
                </a:solidFill>
              </a:rPr>
              <a:t>20</a:t>
            </a:r>
            <a:r>
              <a:rPr lang="bg-BG" sz="2000" dirty="0"/>
              <a:t> младежи</a:t>
            </a:r>
          </a:p>
          <a:p>
            <a:r>
              <a:rPr lang="bg-BG" sz="2000" dirty="0"/>
              <a:t>Начин на предоставяне на консултациите: индивидуални консултации по телефон, онлайн и на място в офиса на сдружение НА ФОКУС в Благоевград.</a:t>
            </a:r>
          </a:p>
          <a:p>
            <a:r>
              <a:rPr lang="bg-BG" sz="2000" dirty="0"/>
              <a:t>Брой изготвени бизнес плана – </a:t>
            </a:r>
            <a:r>
              <a:rPr lang="bg-BG" sz="2000" dirty="0">
                <a:solidFill>
                  <a:srgbClr val="FF0000"/>
                </a:solidFill>
              </a:rPr>
              <a:t>20 </a:t>
            </a:r>
            <a:r>
              <a:rPr lang="bg-BG" sz="2000" dirty="0"/>
              <a:t>бр.</a:t>
            </a:r>
          </a:p>
          <a:p>
            <a:endParaRPr lang="bg-BG" sz="2000" dirty="0"/>
          </a:p>
          <a:p>
            <a:endParaRPr lang="bg-BG" sz="2000" dirty="0"/>
          </a:p>
        </p:txBody>
      </p:sp>
    </p:spTree>
    <p:extLst>
      <p:ext uri="{BB962C8B-B14F-4D97-AF65-F5344CB8AC3E}">
        <p14:creationId xmlns:p14="http://schemas.microsoft.com/office/powerpoint/2010/main" val="3308194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g-BG" sz="3600" b="1" dirty="0"/>
              <a:t>ПРЕДПРИЕМАЧЕСКИ ИДЕИ</a:t>
            </a:r>
            <a:br>
              <a:rPr lang="bg-BG" dirty="0"/>
            </a:br>
            <a:r>
              <a:rPr lang="bg-BG" dirty="0"/>
              <a:t>с разработени бизнес планове</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97051843"/>
              </p:ext>
            </p:extLst>
          </p:nvPr>
        </p:nvGraphicFramePr>
        <p:xfrm>
          <a:off x="837828" y="2996952"/>
          <a:ext cx="4377054" cy="3379626"/>
        </p:xfrm>
        <a:graphic>
          <a:graphicData uri="http://schemas.openxmlformats.org/drawingml/2006/table">
            <a:tbl>
              <a:tblPr firstRow="1" firstCol="1" bandRow="1">
                <a:tableStyleId>{3B4B98B0-60AC-42C2-AFA5-B58CD77FA1E5}</a:tableStyleId>
              </a:tblPr>
              <a:tblGrid>
                <a:gridCol w="4377054">
                  <a:extLst>
                    <a:ext uri="{9D8B030D-6E8A-4147-A177-3AD203B41FA5}">
                      <a16:colId xmlns:a16="http://schemas.microsoft.com/office/drawing/2014/main" val="20000"/>
                    </a:ext>
                  </a:extLst>
                </a:gridCol>
              </a:tblGrid>
              <a:tr h="0">
                <a:tc>
                  <a:txBody>
                    <a:bodyPr/>
                    <a:lstStyle/>
                    <a:p>
                      <a:pPr marR="85090" algn="just">
                        <a:spcAft>
                          <a:spcPts val="0"/>
                        </a:spcAft>
                      </a:pPr>
                      <a:r>
                        <a:rPr lang="bg-BG" sz="2000" dirty="0">
                          <a:effectLst/>
                        </a:rPr>
                        <a:t>Счетоводна къща</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0"/>
                  </a:ext>
                </a:extLst>
              </a:tr>
              <a:tr h="314033">
                <a:tc>
                  <a:txBody>
                    <a:bodyPr/>
                    <a:lstStyle/>
                    <a:p>
                      <a:pPr marR="85090" algn="just">
                        <a:spcAft>
                          <a:spcPts val="0"/>
                        </a:spcAft>
                      </a:pPr>
                      <a:r>
                        <a:rPr lang="bg-BG" sz="2000" dirty="0">
                          <a:effectLst/>
                        </a:rPr>
                        <a:t>Агенция за недвижими имоти</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1"/>
                  </a:ext>
                </a:extLst>
              </a:tr>
              <a:tr h="209356">
                <a:tc>
                  <a:txBody>
                    <a:bodyPr/>
                    <a:lstStyle/>
                    <a:p>
                      <a:pPr marR="85090" algn="just">
                        <a:spcAft>
                          <a:spcPts val="0"/>
                        </a:spcAft>
                      </a:pPr>
                      <a:r>
                        <a:rPr lang="bg-BG" sz="2000" dirty="0">
                          <a:effectLst/>
                        </a:rPr>
                        <a:t>Електронен магазин</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2"/>
                  </a:ext>
                </a:extLst>
              </a:tr>
              <a:tr h="104678">
                <a:tc>
                  <a:txBody>
                    <a:bodyPr/>
                    <a:lstStyle/>
                    <a:p>
                      <a:pPr marR="85090" algn="just">
                        <a:spcAft>
                          <a:spcPts val="0"/>
                        </a:spcAft>
                      </a:pPr>
                      <a:r>
                        <a:rPr lang="bg-BG" sz="2000" dirty="0">
                          <a:effectLst/>
                        </a:rPr>
                        <a:t>Модно ателие</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3"/>
                  </a:ext>
                </a:extLst>
              </a:tr>
              <a:tr h="209356">
                <a:tc>
                  <a:txBody>
                    <a:bodyPr/>
                    <a:lstStyle/>
                    <a:p>
                      <a:pPr marR="85090" algn="just">
                        <a:spcAft>
                          <a:spcPts val="0"/>
                        </a:spcAft>
                      </a:pPr>
                      <a:r>
                        <a:rPr lang="bg-BG" sz="2000" dirty="0">
                          <a:effectLst/>
                        </a:rPr>
                        <a:t>Консултантски услуги</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4"/>
                  </a:ext>
                </a:extLst>
              </a:tr>
              <a:tr h="104678">
                <a:tc>
                  <a:txBody>
                    <a:bodyPr/>
                    <a:lstStyle/>
                    <a:p>
                      <a:pPr marR="85090" algn="just">
                        <a:spcAft>
                          <a:spcPts val="0"/>
                        </a:spcAft>
                      </a:pPr>
                      <a:r>
                        <a:rPr lang="bg-BG" sz="2000" dirty="0">
                          <a:effectLst/>
                        </a:rPr>
                        <a:t>ФЕЦ</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5"/>
                  </a:ext>
                </a:extLst>
              </a:tr>
              <a:tr h="322393">
                <a:tc>
                  <a:txBody>
                    <a:bodyPr/>
                    <a:lstStyle/>
                    <a:p>
                      <a:pPr marR="85090" algn="just">
                        <a:spcAft>
                          <a:spcPts val="0"/>
                        </a:spcAft>
                      </a:pPr>
                      <a:r>
                        <a:rPr lang="bg-BG" sz="2000" dirty="0">
                          <a:effectLst/>
                        </a:rPr>
                        <a:t>Създаване на строителна фирма </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6"/>
                  </a:ext>
                </a:extLst>
              </a:tr>
              <a:tr h="314033">
                <a:tc>
                  <a:txBody>
                    <a:bodyPr/>
                    <a:lstStyle/>
                    <a:p>
                      <a:pPr marR="85090" algn="just">
                        <a:spcAft>
                          <a:spcPts val="0"/>
                        </a:spcAft>
                      </a:pPr>
                      <a:r>
                        <a:rPr lang="bg-BG" sz="2000" dirty="0">
                          <a:effectLst/>
                        </a:rPr>
                        <a:t>Интериорно проектиране и дизайн</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7"/>
                  </a:ext>
                </a:extLst>
              </a:tr>
              <a:tr h="104678">
                <a:tc>
                  <a:txBody>
                    <a:bodyPr/>
                    <a:lstStyle/>
                    <a:p>
                      <a:pPr marR="85090" algn="just">
                        <a:spcAft>
                          <a:spcPts val="0"/>
                        </a:spcAft>
                      </a:pPr>
                      <a:r>
                        <a:rPr lang="bg-BG" sz="2000" dirty="0">
                          <a:effectLst/>
                        </a:rPr>
                        <a:t>Фитнес център</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8"/>
                  </a:ext>
                </a:extLst>
              </a:tr>
              <a:tr h="104678">
                <a:tc>
                  <a:txBody>
                    <a:bodyPr/>
                    <a:lstStyle/>
                    <a:p>
                      <a:pPr marR="85090">
                        <a:spcAft>
                          <a:spcPts val="0"/>
                        </a:spcAft>
                      </a:pPr>
                      <a:r>
                        <a:rPr lang="bg-BG" sz="2000" dirty="0">
                          <a:effectLst/>
                        </a:rPr>
                        <a:t>Салон за красота</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9"/>
                  </a:ext>
                </a:extLst>
              </a:tr>
            </a:tbl>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213285290"/>
              </p:ext>
            </p:extLst>
          </p:nvPr>
        </p:nvGraphicFramePr>
        <p:xfrm>
          <a:off x="5590356" y="1930400"/>
          <a:ext cx="4104456" cy="3048000"/>
        </p:xfrm>
        <a:graphic>
          <a:graphicData uri="http://schemas.openxmlformats.org/drawingml/2006/table">
            <a:tbl>
              <a:tblPr firstRow="1" firstCol="1" bandRow="1">
                <a:tableStyleId>{3B4B98B0-60AC-42C2-AFA5-B58CD77FA1E5}</a:tableStyleId>
              </a:tblPr>
              <a:tblGrid>
                <a:gridCol w="4104456">
                  <a:extLst>
                    <a:ext uri="{9D8B030D-6E8A-4147-A177-3AD203B41FA5}">
                      <a16:colId xmlns:a16="http://schemas.microsoft.com/office/drawing/2014/main" val="20000"/>
                    </a:ext>
                  </a:extLst>
                </a:gridCol>
              </a:tblGrid>
              <a:tr h="314033">
                <a:tc>
                  <a:txBody>
                    <a:bodyPr/>
                    <a:lstStyle/>
                    <a:p>
                      <a:pPr marR="85090">
                        <a:spcAft>
                          <a:spcPts val="0"/>
                        </a:spcAft>
                      </a:pPr>
                      <a:r>
                        <a:rPr lang="bg-BG" sz="2000" dirty="0">
                          <a:effectLst/>
                        </a:rPr>
                        <a:t>Магазин за детски дрехи и за бременни</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0"/>
                  </a:ext>
                </a:extLst>
              </a:tr>
              <a:tr h="104678">
                <a:tc>
                  <a:txBody>
                    <a:bodyPr/>
                    <a:lstStyle/>
                    <a:p>
                      <a:pPr marR="85090">
                        <a:spcAft>
                          <a:spcPts val="0"/>
                        </a:spcAft>
                      </a:pPr>
                      <a:r>
                        <a:rPr lang="bg-BG" sz="2000" dirty="0">
                          <a:effectLst/>
                        </a:rPr>
                        <a:t>Хотел за кучета</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1"/>
                  </a:ext>
                </a:extLst>
              </a:tr>
              <a:tr h="209356">
                <a:tc>
                  <a:txBody>
                    <a:bodyPr/>
                    <a:lstStyle/>
                    <a:p>
                      <a:pPr marR="85090">
                        <a:spcAft>
                          <a:spcPts val="0"/>
                        </a:spcAft>
                      </a:pPr>
                      <a:r>
                        <a:rPr lang="bg-BG" sz="2000" dirty="0">
                          <a:effectLst/>
                        </a:rPr>
                        <a:t>Ремонт на автомобили</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2"/>
                  </a:ext>
                </a:extLst>
              </a:tr>
              <a:tr h="209356">
                <a:tc>
                  <a:txBody>
                    <a:bodyPr/>
                    <a:lstStyle/>
                    <a:p>
                      <a:pPr marR="85090">
                        <a:spcAft>
                          <a:spcPts val="0"/>
                        </a:spcAft>
                      </a:pPr>
                      <a:r>
                        <a:rPr lang="bg-BG" sz="2000" dirty="0">
                          <a:effectLst/>
                        </a:rPr>
                        <a:t>Откриване на сладкарница</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3"/>
                  </a:ext>
                </a:extLst>
              </a:tr>
              <a:tr h="209356">
                <a:tc>
                  <a:txBody>
                    <a:bodyPr/>
                    <a:lstStyle/>
                    <a:p>
                      <a:pPr marR="85090">
                        <a:spcAft>
                          <a:spcPts val="0"/>
                        </a:spcAft>
                      </a:pPr>
                      <a:r>
                        <a:rPr lang="bg-BG" sz="2000" dirty="0">
                          <a:effectLst/>
                        </a:rPr>
                        <a:t>Заведение за бързо хранене</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4"/>
                  </a:ext>
                </a:extLst>
              </a:tr>
              <a:tr h="104678">
                <a:tc>
                  <a:txBody>
                    <a:bodyPr/>
                    <a:lstStyle/>
                    <a:p>
                      <a:pPr marR="85090">
                        <a:spcAft>
                          <a:spcPts val="0"/>
                        </a:spcAft>
                      </a:pPr>
                      <a:r>
                        <a:rPr lang="bg-BG" sz="2000" dirty="0">
                          <a:effectLst/>
                        </a:rPr>
                        <a:t>Къща за гости</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5"/>
                  </a:ext>
                </a:extLst>
              </a:tr>
              <a:tr h="104678">
                <a:tc>
                  <a:txBody>
                    <a:bodyPr/>
                    <a:lstStyle/>
                    <a:p>
                      <a:pPr marR="85090">
                        <a:spcAft>
                          <a:spcPts val="0"/>
                        </a:spcAft>
                      </a:pPr>
                      <a:r>
                        <a:rPr lang="bg-BG" sz="2000" dirty="0">
                          <a:effectLst/>
                        </a:rPr>
                        <a:t>Винарска изба</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6"/>
                  </a:ext>
                </a:extLst>
              </a:tr>
              <a:tr h="209356">
                <a:tc>
                  <a:txBody>
                    <a:bodyPr/>
                    <a:lstStyle/>
                    <a:p>
                      <a:pPr marR="85090">
                        <a:spcAft>
                          <a:spcPts val="0"/>
                        </a:spcAft>
                      </a:pPr>
                      <a:r>
                        <a:rPr lang="bg-BG" sz="2000" dirty="0">
                          <a:effectLst/>
                        </a:rPr>
                        <a:t>Откриване на ресторант</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7"/>
                  </a:ext>
                </a:extLst>
              </a:tr>
              <a:tr h="209356">
                <a:tc>
                  <a:txBody>
                    <a:bodyPr/>
                    <a:lstStyle/>
                    <a:p>
                      <a:pPr marR="85090">
                        <a:spcAft>
                          <a:spcPts val="0"/>
                        </a:spcAft>
                      </a:pPr>
                      <a:r>
                        <a:rPr lang="bg-BG" sz="2000" dirty="0">
                          <a:effectLst/>
                        </a:rPr>
                        <a:t>Производство на сирене</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184203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297" y="1340768"/>
            <a:ext cx="8594429" cy="1320800"/>
          </a:xfrm>
        </p:spPr>
        <p:txBody>
          <a:bodyPr/>
          <a:lstStyle/>
          <a:p>
            <a:pPr algn="ctr"/>
            <a:r>
              <a:rPr lang="bg-BG" dirty="0"/>
              <a:t>БИЗНЕС КОНСУЛТАНТИ </a:t>
            </a:r>
            <a:br>
              <a:rPr lang="en-US" dirty="0"/>
            </a:br>
            <a:r>
              <a:rPr lang="bg-BG" dirty="0"/>
              <a:t>ПО ПРОЕКТ </a:t>
            </a:r>
            <a:r>
              <a:rPr lang="en-US" dirty="0"/>
              <a:t>INNOBUS</a:t>
            </a:r>
            <a:endParaRPr lang="bg-BG" dirty="0"/>
          </a:p>
        </p:txBody>
      </p:sp>
      <p:sp>
        <p:nvSpPr>
          <p:cNvPr id="3" name="Content Placeholder 2"/>
          <p:cNvSpPr>
            <a:spLocks noGrp="1"/>
          </p:cNvSpPr>
          <p:nvPr>
            <p:ph idx="1"/>
          </p:nvPr>
        </p:nvSpPr>
        <p:spPr>
          <a:xfrm>
            <a:off x="650297" y="2924944"/>
            <a:ext cx="9089662" cy="2952328"/>
          </a:xfrm>
        </p:spPr>
        <p:txBody>
          <a:bodyPr>
            <a:normAutofit/>
          </a:bodyPr>
          <a:lstStyle/>
          <a:p>
            <a:pPr marL="0" indent="0" algn="ctr">
              <a:buNone/>
            </a:pPr>
            <a:r>
              <a:rPr lang="bg-BG" sz="3600" dirty="0">
                <a:solidFill>
                  <a:schemeClr val="bg1">
                    <a:lumMod val="50000"/>
                  </a:schemeClr>
                </a:solidFill>
                <a:latin typeface="+mj-lt"/>
                <a:ea typeface="+mj-ea"/>
                <a:cs typeface="+mj-cs"/>
              </a:rPr>
              <a:t>Росица Джамбазова </a:t>
            </a:r>
          </a:p>
          <a:p>
            <a:pPr marL="0" indent="0" algn="ctr">
              <a:buNone/>
            </a:pPr>
            <a:r>
              <a:rPr lang="bg-BG" sz="3600" dirty="0">
                <a:solidFill>
                  <a:schemeClr val="bg1">
                    <a:lumMod val="50000"/>
                  </a:schemeClr>
                </a:solidFill>
                <a:latin typeface="+mj-lt"/>
                <a:ea typeface="+mj-ea"/>
                <a:cs typeface="+mj-cs"/>
              </a:rPr>
              <a:t>Наташа Заранкова</a:t>
            </a:r>
          </a:p>
          <a:p>
            <a:pPr marL="0" indent="0" algn="ctr">
              <a:buNone/>
            </a:pPr>
            <a:r>
              <a:rPr lang="bg-BG" sz="3600" dirty="0">
                <a:solidFill>
                  <a:schemeClr val="bg1">
                    <a:lumMod val="50000"/>
                  </a:schemeClr>
                </a:solidFill>
                <a:latin typeface="+mj-lt"/>
                <a:ea typeface="+mj-ea"/>
                <a:cs typeface="+mj-cs"/>
              </a:rPr>
              <a:t>Снежана </a:t>
            </a:r>
            <a:r>
              <a:rPr lang="bg-BG" sz="3600" dirty="0" err="1">
                <a:solidFill>
                  <a:schemeClr val="bg1">
                    <a:lumMod val="50000"/>
                  </a:schemeClr>
                </a:solidFill>
                <a:latin typeface="+mj-lt"/>
                <a:ea typeface="+mj-ea"/>
                <a:cs typeface="+mj-cs"/>
              </a:rPr>
              <a:t>Джугданова</a:t>
            </a:r>
            <a:endParaRPr lang="en-US" sz="3600" dirty="0">
              <a:solidFill>
                <a:schemeClr val="bg1">
                  <a:lumMod val="50000"/>
                </a:schemeClr>
              </a:solidFill>
              <a:latin typeface="+mj-lt"/>
              <a:ea typeface="+mj-ea"/>
              <a:cs typeface="+mj-cs"/>
            </a:endParaRPr>
          </a:p>
          <a:p>
            <a:pPr marL="0" indent="0" algn="ctr">
              <a:buNone/>
            </a:pPr>
            <a:r>
              <a:rPr lang="bg-BG" sz="3600" dirty="0">
                <a:solidFill>
                  <a:schemeClr val="bg1">
                    <a:lumMod val="50000"/>
                  </a:schemeClr>
                </a:solidFill>
                <a:latin typeface="+mj-lt"/>
                <a:ea typeface="+mj-ea"/>
                <a:cs typeface="+mj-cs"/>
              </a:rPr>
              <a:t>Тома Мачев </a:t>
            </a:r>
            <a:endParaRPr lang="en-US" sz="3600" dirty="0">
              <a:solidFill>
                <a:schemeClr val="bg1">
                  <a:lumMod val="50000"/>
                </a:schemeClr>
              </a:solidFill>
              <a:latin typeface="+mj-lt"/>
              <a:ea typeface="+mj-ea"/>
              <a:cs typeface="+mj-cs"/>
            </a:endParaRPr>
          </a:p>
          <a:p>
            <a:pPr marL="0" indent="0" algn="ctr">
              <a:buNone/>
            </a:pPr>
            <a:endParaRPr lang="bg-BG" sz="3600" dirty="0">
              <a:solidFill>
                <a:schemeClr val="bg1">
                  <a:lumMod val="50000"/>
                </a:schemeClr>
              </a:solidFill>
              <a:latin typeface="+mj-lt"/>
              <a:ea typeface="+mj-ea"/>
              <a:cs typeface="+mj-cs"/>
            </a:endParaRPr>
          </a:p>
        </p:txBody>
      </p:sp>
    </p:spTree>
    <p:extLst>
      <p:ext uri="{BB962C8B-B14F-4D97-AF65-F5344CB8AC3E}">
        <p14:creationId xmlns:p14="http://schemas.microsoft.com/office/powerpoint/2010/main" val="558131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1105" y="279368"/>
            <a:ext cx="8594429" cy="1320800"/>
          </a:xfrm>
        </p:spPr>
        <p:txBody>
          <a:bodyPr>
            <a:normAutofit fontScale="90000"/>
          </a:bodyPr>
          <a:lstStyle/>
          <a:p>
            <a:pPr algn="ctr"/>
            <a:r>
              <a:rPr lang="bg-BG" dirty="0"/>
              <a:t>Разработен Наръчник на предприемача </a:t>
            </a:r>
            <a:br>
              <a:rPr lang="bg-BG" dirty="0"/>
            </a:br>
            <a:r>
              <a:rPr lang="bg-BG" dirty="0"/>
              <a:t>от ново поколение</a:t>
            </a:r>
          </a:p>
        </p:txBody>
      </p:sp>
      <p:sp>
        <p:nvSpPr>
          <p:cNvPr id="3" name="Content Placeholder 2"/>
          <p:cNvSpPr>
            <a:spLocks noGrp="1"/>
          </p:cNvSpPr>
          <p:nvPr>
            <p:ph idx="1"/>
          </p:nvPr>
        </p:nvSpPr>
        <p:spPr>
          <a:xfrm>
            <a:off x="900476" y="6354623"/>
            <a:ext cx="8135690" cy="360040"/>
          </a:xfrm>
        </p:spPr>
        <p:txBody>
          <a:bodyPr>
            <a:normAutofit lnSpcReduction="10000"/>
          </a:bodyPr>
          <a:lstStyle/>
          <a:p>
            <a:r>
              <a:rPr lang="en-US" dirty="0">
                <a:hlinkClick r:id="rId2"/>
              </a:rPr>
              <a:t>https://issuu.com/innobus_project/docs/innobus_-_1cfdd21e010d56</a:t>
            </a:r>
            <a:endParaRPr lang="bg-BG" dirty="0"/>
          </a:p>
          <a:p>
            <a:endParaRPr lang="bg-BG" dirty="0"/>
          </a:p>
          <a:p>
            <a:endParaRPr lang="bg-BG" dirty="0"/>
          </a:p>
        </p:txBody>
      </p:sp>
      <p:pic>
        <p:nvPicPr>
          <p:cNvPr id="4" name="Picture 3"/>
          <p:cNvPicPr>
            <a:picLocks noChangeAspect="1"/>
          </p:cNvPicPr>
          <p:nvPr/>
        </p:nvPicPr>
        <p:blipFill>
          <a:blip r:embed="rId3"/>
          <a:stretch>
            <a:fillRect/>
          </a:stretch>
        </p:blipFill>
        <p:spPr>
          <a:xfrm>
            <a:off x="9694812" y="0"/>
            <a:ext cx="2267630" cy="3152006"/>
          </a:xfrm>
          <a:prstGeom prst="rect">
            <a:avLst/>
          </a:prstGeom>
        </p:spPr>
      </p:pic>
      <p:pic>
        <p:nvPicPr>
          <p:cNvPr id="5" name="Picture 4"/>
          <p:cNvPicPr>
            <a:picLocks noChangeAspect="1"/>
          </p:cNvPicPr>
          <p:nvPr/>
        </p:nvPicPr>
        <p:blipFill>
          <a:blip r:embed="rId4"/>
          <a:stretch>
            <a:fillRect/>
          </a:stretch>
        </p:blipFill>
        <p:spPr>
          <a:xfrm>
            <a:off x="1835972" y="1541359"/>
            <a:ext cx="6264696" cy="4472434"/>
          </a:xfrm>
          <a:prstGeom prst="rect">
            <a:avLst/>
          </a:prstGeom>
        </p:spPr>
      </p:pic>
    </p:spTree>
    <p:extLst>
      <p:ext uri="{BB962C8B-B14F-4D97-AF65-F5344CB8AC3E}">
        <p14:creationId xmlns:p14="http://schemas.microsoft.com/office/powerpoint/2010/main" val="851782858"/>
      </p:ext>
    </p:extLst>
  </p:cSld>
  <p:clrMapOvr>
    <a:masterClrMapping/>
  </p:clrMapOvr>
</p:sld>
</file>

<file path=ppt/theme/theme1.xml><?xml version="1.0" encoding="utf-8"?>
<a:theme xmlns:a="http://schemas.openxmlformats.org/drawingml/2006/main" name="Face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Θέμα του Offic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2069</TotalTime>
  <Words>771</Words>
  <Application>Microsoft Office PowerPoint</Application>
  <PresentationFormat>Custom</PresentationFormat>
  <Paragraphs>72</Paragraphs>
  <Slides>10</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HebarU</vt:lpstr>
      <vt:lpstr>Times New Roman</vt:lpstr>
      <vt:lpstr>Trebuchet MS</vt:lpstr>
      <vt:lpstr>Wingdings</vt:lpstr>
      <vt:lpstr>Wingdings 3</vt:lpstr>
      <vt:lpstr>Facet</vt:lpstr>
      <vt:lpstr>ПРОЕКТ „Укрепване на конкурентоспособността и екстраверсията на трансграничния бизнес чрез прилагане на иновативни и специализирани действия“  INNOBUS</vt:lpstr>
      <vt:lpstr>PowerPoint Presentation</vt:lpstr>
      <vt:lpstr>Обхват на бизнес консултации за предприемачи в трансграничния регион декември 2022 – март 2023 г. </vt:lpstr>
      <vt:lpstr>PowerPoint Presentation</vt:lpstr>
      <vt:lpstr>ЦЕЛЕВА ГРУПА</vt:lpstr>
      <vt:lpstr>ПОСТИГНАТИ РЕЗУЛТАТИ  за периода периода 10.12.2022 – 10.03.2023</vt:lpstr>
      <vt:lpstr>ПРЕДПРИЕМАЧЕСКИ ИДЕИ с разработени бизнес планове</vt:lpstr>
      <vt:lpstr>БИЗНЕС КОНСУЛТАНТИ  ПО ПРОЕКТ INNOBUS</vt:lpstr>
      <vt:lpstr>Разработен Наръчник на предприемача  от ново поколение</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ПРОЕКТ „Укрепване на конкурентоспособността и екстраверсията на трансграничния бизнес чрез прилагане на иновативни и специализирани действия“  INNOBUS</dc:title>
  <dc:creator>Konstantina Roumana</dc:creator>
  <cp:lastModifiedBy>USER</cp:lastModifiedBy>
  <cp:revision>81</cp:revision>
  <dcterms:created xsi:type="dcterms:W3CDTF">2021-10-15T12:17:54Z</dcterms:created>
  <dcterms:modified xsi:type="dcterms:W3CDTF">2024-01-30T16:23:20Z</dcterms:modified>
</cp:coreProperties>
</file>