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144" r:id="rId1"/>
  </p:sldMasterIdLst>
  <p:notesMasterIdLst>
    <p:notesMasterId r:id="rId12"/>
  </p:notesMasterIdLst>
  <p:handoutMasterIdLst>
    <p:handoutMasterId r:id="rId13"/>
  </p:handoutMasterIdLst>
  <p:sldIdLst>
    <p:sldId id="268" r:id="rId2"/>
    <p:sldId id="293" r:id="rId3"/>
    <p:sldId id="306" r:id="rId4"/>
    <p:sldId id="310" r:id="rId5"/>
    <p:sldId id="311" r:id="rId6"/>
    <p:sldId id="308" r:id="rId7"/>
    <p:sldId id="313" r:id="rId8"/>
    <p:sldId id="312" r:id="rId9"/>
    <p:sldId id="307" r:id="rId10"/>
    <p:sldId id="301" r:id="rId11"/>
  </p:sldIdLst>
  <p:sldSz cx="12188825" cy="6858000"/>
  <p:notesSz cx="6858000" cy="9144000"/>
  <p:defaultTextStyle>
    <a:defPPr>
      <a:defRPr lang="en"/>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384">
          <p15:clr>
            <a:srgbClr val="A4A3A4"/>
          </p15:clr>
        </p15:guide>
        <p15:guide id="3" orient="horz" pos="3792">
          <p15:clr>
            <a:srgbClr val="A4A3A4"/>
          </p15:clr>
        </p15:guide>
        <p15:guide id="4" pos="959">
          <p15:clr>
            <a:srgbClr val="A4A3A4"/>
          </p15:clr>
        </p15:guide>
        <p15:guide id="5" pos="671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68" d="100"/>
          <a:sy n="68" d="100"/>
        </p:scale>
        <p:origin x="780" y="78"/>
      </p:cViewPr>
      <p:guideLst>
        <p:guide orient="horz" pos="2160"/>
        <p:guide orient="horz" pos="384"/>
        <p:guide orient="horz" pos="3792"/>
        <p:guide pos="959"/>
        <p:guide pos="6719"/>
      </p:guideLst>
    </p:cSldViewPr>
  </p:slideViewPr>
  <p:notesTextViewPr>
    <p:cViewPr>
      <p:scale>
        <a:sx n="100" d="100"/>
        <a:sy n="100" d="100"/>
      </p:scale>
      <p:origin x="0" y="0"/>
    </p:cViewPr>
  </p:notesTextViewPr>
  <p:notesViewPr>
    <p:cSldViewPr showGuides="1">
      <p:cViewPr varScale="1">
        <p:scale>
          <a:sx n="89" d="100"/>
          <a:sy n="89" d="100"/>
        </p:scale>
        <p:origin x="3768"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el-GR">
              <a:latin typeface="Calibri" panose="020F0502020204030204" pitchFamily="34" charset="0"/>
            </a:endParaRPr>
          </a:p>
        </p:txBody>
      </p:sp>
      <p:sp>
        <p:nvSpPr>
          <p:cNvPr id="3" name="Θέση ημερομηνίας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58CDF2BC-4CBC-4108-A0DC-01FEA43B95B3}" type="datetime1">
              <a:rPr lang="el-GR" smtClean="0">
                <a:latin typeface="Calibri" panose="020F0502020204030204" pitchFamily="34" charset="0"/>
              </a:rPr>
              <a:t>30/1/2024</a:t>
            </a:fld>
            <a:endParaRPr lang="el-GR">
              <a:latin typeface="Calibri" panose="020F0502020204030204" pitchFamily="34" charset="0"/>
            </a:endParaRPr>
          </a:p>
        </p:txBody>
      </p:sp>
      <p:sp>
        <p:nvSpPr>
          <p:cNvPr id="4" name="Θέση υποσέλιδου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el-GR">
              <a:latin typeface="Calibri" panose="020F0502020204030204" pitchFamily="34" charset="0"/>
            </a:endParaRPr>
          </a:p>
        </p:txBody>
      </p:sp>
      <p:sp>
        <p:nvSpPr>
          <p:cNvPr id="5" name="Θέση αριθμού διαφάνειας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14886E15-F82A-4596-A46C-375C6D3981E1}" type="slidenum">
              <a:rPr lang="el-GR" smtClean="0">
                <a:latin typeface="Calibri" panose="020F0502020204030204" pitchFamily="34" charset="0"/>
              </a:rPr>
              <a:t>‹#›</a:t>
            </a:fld>
            <a:endParaRPr lang="el-GR">
              <a:latin typeface="Calibri" panose="020F0502020204030204" pitchFamily="34" charset="0"/>
            </a:endParaRPr>
          </a:p>
        </p:txBody>
      </p:sp>
    </p:spTree>
    <p:extLst>
      <p:ext uri="{BB962C8B-B14F-4D97-AF65-F5344CB8AC3E}">
        <p14:creationId xmlns:p14="http://schemas.microsoft.com/office/powerpoint/2010/main" val="8683081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Calibri" panose="020F0502020204030204" pitchFamily="34" charset="0"/>
              </a:defRPr>
            </a:lvl1pPr>
          </a:lstStyle>
          <a:p>
            <a:endParaRPr lang="el-GR" noProof="0"/>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Calibri" panose="020F0502020204030204" pitchFamily="34" charset="0"/>
              </a:defRPr>
            </a:lvl1pPr>
          </a:lstStyle>
          <a:p>
            <a:fld id="{9223662D-3A40-4F68-AE08-A3F064B992F5}" type="datetime1">
              <a:rPr lang="el-GR" noProof="0" smtClean="0"/>
              <a:t>30/1/2024</a:t>
            </a:fld>
            <a:endParaRPr lang="el-GR" noProof="0"/>
          </a:p>
        </p:txBody>
      </p:sp>
      <p:sp>
        <p:nvSpPr>
          <p:cNvPr id="4" name="Θέση εικόνας διαφάνειας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el-GR" noProof="0"/>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el-GR" noProof="0"/>
              <a:t>Κάντε κλικ, για να επεξεργαστείτε τα 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Calibri" panose="020F0502020204030204" pitchFamily="34" charset="0"/>
              </a:defRPr>
            </a:lvl1pPr>
          </a:lstStyle>
          <a:p>
            <a:endParaRPr lang="el-GR" noProof="0"/>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Calibri" panose="020F0502020204030204" pitchFamily="34" charset="0"/>
              </a:defRPr>
            </a:lvl1pPr>
          </a:lstStyle>
          <a:p>
            <a:fld id="{BF105DB2-FD3E-441D-8B7E-7AE83ECE27B3}" type="slidenum">
              <a:rPr lang="el-GR" noProof="0" smtClean="0"/>
              <a:pPr/>
              <a:t>‹#›</a:t>
            </a:fld>
            <a:endParaRPr lang="el-GR" noProof="0"/>
          </a:p>
        </p:txBody>
      </p:sp>
    </p:spTree>
    <p:extLst>
      <p:ext uri="{BB962C8B-B14F-4D97-AF65-F5344CB8AC3E}">
        <p14:creationId xmlns:p14="http://schemas.microsoft.com/office/powerpoint/2010/main" val="289472053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Calibri" panose="020F0502020204030204" pitchFamily="34" charset="0"/>
        <a:ea typeface="+mn-ea"/>
        <a:cs typeface="+mn-cs"/>
      </a:defRPr>
    </a:lvl1pPr>
    <a:lvl2pPr marL="457200" algn="l" defTabSz="914400" rtl="0" eaLnBrk="1" latinLnBrk="0" hangingPunct="1">
      <a:defRPr sz="1200" kern="1200">
        <a:solidFill>
          <a:schemeClr val="tx1"/>
        </a:solidFill>
        <a:latin typeface="Calibri" panose="020F0502020204030204" pitchFamily="34" charset="0"/>
        <a:ea typeface="+mn-ea"/>
        <a:cs typeface="+mn-cs"/>
      </a:defRPr>
    </a:lvl2pPr>
    <a:lvl3pPr marL="914400" algn="l" defTabSz="914400" rtl="0" eaLnBrk="1" latinLnBrk="0" hangingPunct="1">
      <a:defRPr sz="1200" kern="1200">
        <a:solidFill>
          <a:schemeClr val="tx1"/>
        </a:solidFill>
        <a:latin typeface="Calibri" panose="020F0502020204030204" pitchFamily="34" charset="0"/>
        <a:ea typeface="+mn-ea"/>
        <a:cs typeface="+mn-cs"/>
      </a:defRPr>
    </a:lvl3pPr>
    <a:lvl4pPr marL="1371600" algn="l" defTabSz="914400" rtl="0" eaLnBrk="1" latinLnBrk="0" hangingPunct="1">
      <a:defRPr sz="1200" kern="1200">
        <a:solidFill>
          <a:schemeClr val="tx1"/>
        </a:solidFill>
        <a:latin typeface="Calibri" panose="020F0502020204030204" pitchFamily="34" charset="0"/>
        <a:ea typeface="+mn-ea"/>
        <a:cs typeface="+mn-cs"/>
      </a:defRPr>
    </a:lvl4pPr>
    <a:lvl5pPr marL="1828800" algn="l" defTabSz="914400" rtl="0" eaLnBrk="1" latinLnBrk="0" hangingPunct="1">
      <a:defRPr sz="1200" kern="1200">
        <a:solidFill>
          <a:schemeClr val="tx1"/>
        </a:solidFill>
        <a:latin typeface="Calibri" panose="020F050202020403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endParaRPr lang="el-GR">
              <a:latin typeface="Calibri" panose="020F0502020204030204" pitchFamily="34" charset="0"/>
            </a:endParaRPr>
          </a:p>
        </p:txBody>
      </p:sp>
      <p:sp>
        <p:nvSpPr>
          <p:cNvPr id="4" name="Θέση αριθμού διαφάνειας 3"/>
          <p:cNvSpPr>
            <a:spLocks noGrp="1"/>
          </p:cNvSpPr>
          <p:nvPr>
            <p:ph type="sldNum" sz="quarter" idx="10"/>
          </p:nvPr>
        </p:nvSpPr>
        <p:spPr/>
        <p:txBody>
          <a:bodyPr rtlCol="0"/>
          <a:lstStyle/>
          <a:p>
            <a:pPr rtl="0"/>
            <a:fld id="{BF105DB2-FD3E-441D-8B7E-7AE83ECE27B3}" type="slidenum">
              <a:rPr lang="el-GR" smtClean="0">
                <a:latin typeface="Calibri" panose="020F0502020204030204" pitchFamily="34" charset="0"/>
              </a:rPr>
              <a:t>1</a:t>
            </a:fld>
            <a:endParaRPr lang="el-GR">
              <a:latin typeface="Calibri" panose="020F0502020204030204" pitchFamily="34" charset="0"/>
            </a:endParaRPr>
          </a:p>
        </p:txBody>
      </p:sp>
    </p:spTree>
    <p:extLst>
      <p:ext uri="{BB962C8B-B14F-4D97-AF65-F5344CB8AC3E}">
        <p14:creationId xmlns:p14="http://schemas.microsoft.com/office/powerpoint/2010/main" val="40852762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endParaRPr lang="el-GR">
              <a:latin typeface="Calibri" panose="020F0502020204030204" pitchFamily="34" charset="0"/>
            </a:endParaRPr>
          </a:p>
        </p:txBody>
      </p:sp>
      <p:sp>
        <p:nvSpPr>
          <p:cNvPr id="4" name="Θέση αριθμού διαφάνειας 3"/>
          <p:cNvSpPr>
            <a:spLocks noGrp="1"/>
          </p:cNvSpPr>
          <p:nvPr>
            <p:ph type="sldNum" sz="quarter" idx="10"/>
          </p:nvPr>
        </p:nvSpPr>
        <p:spPr/>
        <p:txBody>
          <a:bodyPr rtlCol="0"/>
          <a:lstStyle/>
          <a:p>
            <a:pPr rtl="0"/>
            <a:fld id="{BF105DB2-FD3E-441D-8B7E-7AE83ECE27B3}" type="slidenum">
              <a:rPr lang="el-GR" smtClean="0">
                <a:latin typeface="Calibri" panose="020F0502020204030204" pitchFamily="34" charset="0"/>
              </a:rPr>
              <a:t>2</a:t>
            </a:fld>
            <a:endParaRPr lang="el-GR">
              <a:latin typeface="Calibri" panose="020F0502020204030204" pitchFamily="34" charset="0"/>
            </a:endParaRPr>
          </a:p>
        </p:txBody>
      </p:sp>
    </p:spTree>
    <p:extLst>
      <p:ext uri="{BB962C8B-B14F-4D97-AF65-F5344CB8AC3E}">
        <p14:creationId xmlns:p14="http://schemas.microsoft.com/office/powerpoint/2010/main" val="3839629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88825"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6675" y="2404534"/>
            <a:ext cx="7764913" cy="1646302"/>
          </a:xfrm>
        </p:spPr>
        <p:txBody>
          <a:bodyPr anchor="b">
            <a:noAutofit/>
          </a:bodyPr>
          <a:lstStyle>
            <a:lvl1pPr algn="r">
              <a:defRPr sz="5398">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6675" y="4050834"/>
            <a:ext cx="7764913" cy="1096899"/>
          </a:xfrm>
        </p:spPr>
        <p:txBody>
          <a:bodyPr anchor="t"/>
          <a:lstStyle>
            <a:lvl1pPr marL="0" indent="0" algn="r">
              <a:buNone/>
              <a:defRPr>
                <a:solidFill>
                  <a:schemeClr val="tx1">
                    <a:lumMod val="50000"/>
                    <a:lumOff val="50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4840A1-CF18-4E9A-AADD-4001042F6EDF}" type="datetime1">
              <a:rPr lang="el-GR" noProof="0" smtClean="0"/>
              <a:t>30/1/2024</a:t>
            </a:fld>
            <a:endParaRPr lang="el-GR" noProof="0"/>
          </a:p>
        </p:txBody>
      </p:sp>
      <p:sp>
        <p:nvSpPr>
          <p:cNvPr id="5" name="Footer Placeholder 4"/>
          <p:cNvSpPr>
            <a:spLocks noGrp="1"/>
          </p:cNvSpPr>
          <p:nvPr>
            <p:ph type="ftr" sz="quarter" idx="11"/>
          </p:nvPr>
        </p:nvSpPr>
        <p:spPr/>
        <p:txBody>
          <a:bodyPr/>
          <a:lstStyle/>
          <a:p>
            <a:r>
              <a:rPr lang="el-GR" noProof="0"/>
              <a:t>Προσθήκη υποσέλιδου</a:t>
            </a:r>
          </a:p>
        </p:txBody>
      </p:sp>
      <p:sp>
        <p:nvSpPr>
          <p:cNvPr id="6" name="Slide Number Placeholder 5"/>
          <p:cNvSpPr>
            <a:spLocks noGrp="1"/>
          </p:cNvSpPr>
          <p:nvPr>
            <p:ph type="sldNum" sz="quarter" idx="12"/>
          </p:nvPr>
        </p:nvSpPr>
        <p:spPr/>
        <p:txBody>
          <a:bodyPr/>
          <a:lstStyle/>
          <a:p>
            <a:fld id="{DF28FB93-0A08-4E7D-8E63-9EFA29F1E093}" type="slidenum">
              <a:rPr lang="el-GR" noProof="0" smtClean="0"/>
              <a:pPr/>
              <a:t>‹#›</a:t>
            </a:fld>
            <a:endParaRPr lang="el-GR" noProof="0"/>
          </a:p>
        </p:txBody>
      </p:sp>
    </p:spTree>
    <p:extLst>
      <p:ext uri="{BB962C8B-B14F-4D97-AF65-F5344CB8AC3E}">
        <p14:creationId xmlns:p14="http://schemas.microsoft.com/office/powerpoint/2010/main" val="256453418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159" y="609600"/>
            <a:ext cx="8594429" cy="3403600"/>
          </a:xfrm>
        </p:spPr>
        <p:txBody>
          <a:bodyPr anchor="ctr">
            <a:normAutofit/>
          </a:bodyPr>
          <a:lstStyle>
            <a:lvl1pPr algn="l">
              <a:defRPr sz="4399" b="0" cap="none"/>
            </a:lvl1pPr>
          </a:lstStyle>
          <a:p>
            <a:r>
              <a:rPr lang="en-US"/>
              <a:t>Click to edit Master title style</a:t>
            </a:r>
            <a:endParaRPr lang="en-US" dirty="0"/>
          </a:p>
        </p:txBody>
      </p:sp>
      <p:sp>
        <p:nvSpPr>
          <p:cNvPr id="3" name="Text Placeholder 2"/>
          <p:cNvSpPr>
            <a:spLocks noGrp="1"/>
          </p:cNvSpPr>
          <p:nvPr>
            <p:ph type="body" idx="1"/>
          </p:nvPr>
        </p:nvSpPr>
        <p:spPr>
          <a:xfrm>
            <a:off x="677159" y="4470400"/>
            <a:ext cx="8594429" cy="1570962"/>
          </a:xfrm>
        </p:spPr>
        <p:txBody>
          <a:bodyPr anchor="ctr">
            <a:normAutofit/>
          </a:bodyP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4840A1-CF18-4E9A-AADD-4001042F6EDF}" type="datetime1">
              <a:rPr lang="el-GR" noProof="0" smtClean="0"/>
              <a:t>30/1/2024</a:t>
            </a:fld>
            <a:endParaRPr lang="el-GR" noProof="0"/>
          </a:p>
        </p:txBody>
      </p:sp>
      <p:sp>
        <p:nvSpPr>
          <p:cNvPr id="5" name="Footer Placeholder 4"/>
          <p:cNvSpPr>
            <a:spLocks noGrp="1"/>
          </p:cNvSpPr>
          <p:nvPr>
            <p:ph type="ftr" sz="quarter" idx="11"/>
          </p:nvPr>
        </p:nvSpPr>
        <p:spPr/>
        <p:txBody>
          <a:bodyPr/>
          <a:lstStyle/>
          <a:p>
            <a:r>
              <a:rPr lang="el-GR" noProof="0"/>
              <a:t>Προσθήκη υποσέλιδου</a:t>
            </a:r>
          </a:p>
        </p:txBody>
      </p:sp>
      <p:sp>
        <p:nvSpPr>
          <p:cNvPr id="6" name="Slide Number Placeholder 5"/>
          <p:cNvSpPr>
            <a:spLocks noGrp="1"/>
          </p:cNvSpPr>
          <p:nvPr>
            <p:ph type="sldNum" sz="quarter" idx="12"/>
          </p:nvPr>
        </p:nvSpPr>
        <p:spPr/>
        <p:txBody>
          <a:bodyPr/>
          <a:lstStyle/>
          <a:p>
            <a:fld id="{DF28FB93-0A08-4E7D-8E63-9EFA29F1E093}" type="slidenum">
              <a:rPr lang="el-GR" noProof="0" smtClean="0"/>
              <a:pPr/>
              <a:t>‹#›</a:t>
            </a:fld>
            <a:endParaRPr lang="el-GR" noProof="0"/>
          </a:p>
        </p:txBody>
      </p:sp>
    </p:spTree>
    <p:extLst>
      <p:ext uri="{BB962C8B-B14F-4D97-AF65-F5344CB8AC3E}">
        <p14:creationId xmlns:p14="http://schemas.microsoft.com/office/powerpoint/2010/main" val="104297910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092" y="609600"/>
            <a:ext cx="8092026" cy="3022600"/>
          </a:xfrm>
        </p:spPr>
        <p:txBody>
          <a:bodyPr anchor="ctr">
            <a:normAutofit/>
          </a:bodyPr>
          <a:lstStyle>
            <a:lvl1pPr algn="l">
              <a:defRPr sz="4399"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5783" y="3632200"/>
            <a:ext cx="7222643" cy="381000"/>
          </a:xfrm>
        </p:spPr>
        <p:txBody>
          <a:bodyPr anchor="ctr">
            <a:noAutofit/>
          </a:bodyPr>
          <a:lstStyle>
            <a:lvl1pPr marL="0" indent="0">
              <a:buFontTx/>
              <a:buNone/>
              <a:defRPr sz="1600">
                <a:solidFill>
                  <a:schemeClr val="tx1">
                    <a:lumMod val="50000"/>
                    <a:lumOff val="50000"/>
                  </a:schemeClr>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a:t>Click to edit Master text styles</a:t>
            </a:r>
          </a:p>
        </p:txBody>
      </p:sp>
      <p:sp>
        <p:nvSpPr>
          <p:cNvPr id="3" name="Text Placeholder 2"/>
          <p:cNvSpPr>
            <a:spLocks noGrp="1"/>
          </p:cNvSpPr>
          <p:nvPr>
            <p:ph type="body" idx="1"/>
          </p:nvPr>
        </p:nvSpPr>
        <p:spPr>
          <a:xfrm>
            <a:off x="677159" y="4470400"/>
            <a:ext cx="8594429" cy="1570962"/>
          </a:xfrm>
        </p:spPr>
        <p:txBody>
          <a:bodyPr anchor="ctr">
            <a:normAutofit/>
          </a:bodyP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4840A1-CF18-4E9A-AADD-4001042F6EDF}" type="datetime1">
              <a:rPr lang="el-GR" noProof="0" smtClean="0"/>
              <a:t>30/1/2024</a:t>
            </a:fld>
            <a:endParaRPr lang="el-GR" noProof="0"/>
          </a:p>
        </p:txBody>
      </p:sp>
      <p:sp>
        <p:nvSpPr>
          <p:cNvPr id="5" name="Footer Placeholder 4"/>
          <p:cNvSpPr>
            <a:spLocks noGrp="1"/>
          </p:cNvSpPr>
          <p:nvPr>
            <p:ph type="ftr" sz="quarter" idx="11"/>
          </p:nvPr>
        </p:nvSpPr>
        <p:spPr/>
        <p:txBody>
          <a:bodyPr/>
          <a:lstStyle/>
          <a:p>
            <a:r>
              <a:rPr lang="el-GR" noProof="0"/>
              <a:t>Προσθήκη υποσέλιδου</a:t>
            </a:r>
          </a:p>
        </p:txBody>
      </p:sp>
      <p:sp>
        <p:nvSpPr>
          <p:cNvPr id="6" name="Slide Number Placeholder 5"/>
          <p:cNvSpPr>
            <a:spLocks noGrp="1"/>
          </p:cNvSpPr>
          <p:nvPr>
            <p:ph type="sldNum" sz="quarter" idx="12"/>
          </p:nvPr>
        </p:nvSpPr>
        <p:spPr/>
        <p:txBody>
          <a:bodyPr/>
          <a:lstStyle/>
          <a:p>
            <a:fld id="{DF28FB93-0A08-4E7D-8E63-9EFA29F1E093}" type="slidenum">
              <a:rPr lang="el-GR" noProof="0" smtClean="0"/>
              <a:pPr/>
              <a:t>‹#›</a:t>
            </a:fld>
            <a:endParaRPr lang="el-GR" noProof="0"/>
          </a:p>
        </p:txBody>
      </p:sp>
      <p:sp>
        <p:nvSpPr>
          <p:cNvPr id="20" name="TextBox 19"/>
          <p:cNvSpPr txBox="1"/>
          <p:nvPr/>
        </p:nvSpPr>
        <p:spPr>
          <a:xfrm>
            <a:off x="541729" y="790378"/>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0695" y="2886556"/>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latin typeface="Arial"/>
              </a:rPr>
              <a:t>”</a:t>
            </a:r>
            <a:endParaRPr lang="en-US" sz="1799" dirty="0">
              <a:solidFill>
                <a:schemeClr val="accent1">
                  <a:lumMod val="60000"/>
                  <a:lumOff val="40000"/>
                </a:schemeClr>
              </a:solidFill>
              <a:latin typeface="Arial"/>
            </a:endParaRPr>
          </a:p>
        </p:txBody>
      </p:sp>
    </p:spTree>
    <p:extLst>
      <p:ext uri="{BB962C8B-B14F-4D97-AF65-F5344CB8AC3E}">
        <p14:creationId xmlns:p14="http://schemas.microsoft.com/office/powerpoint/2010/main" val="215803168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159" y="1931988"/>
            <a:ext cx="8594429" cy="2595460"/>
          </a:xfrm>
        </p:spPr>
        <p:txBody>
          <a:bodyPr anchor="b">
            <a:normAutofit/>
          </a:bodyPr>
          <a:lstStyle>
            <a:lvl1pPr algn="l">
              <a:defRPr sz="4399" b="0" cap="none"/>
            </a:lvl1pPr>
          </a:lstStyle>
          <a:p>
            <a:r>
              <a:rPr lang="en-US"/>
              <a:t>Click to edit Master title style</a:t>
            </a:r>
            <a:endParaRPr lang="en-US" dirty="0"/>
          </a:p>
        </p:txBody>
      </p:sp>
      <p:sp>
        <p:nvSpPr>
          <p:cNvPr id="3" name="Text Placeholder 2"/>
          <p:cNvSpPr>
            <a:spLocks noGrp="1"/>
          </p:cNvSpPr>
          <p:nvPr>
            <p:ph type="body" idx="1"/>
          </p:nvPr>
        </p:nvSpPr>
        <p:spPr>
          <a:xfrm>
            <a:off x="677159" y="4527448"/>
            <a:ext cx="8594429" cy="1513914"/>
          </a:xfrm>
        </p:spPr>
        <p:txBody>
          <a:bodyPr anchor="t">
            <a:normAutofit/>
          </a:bodyP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4840A1-CF18-4E9A-AADD-4001042F6EDF}" type="datetime1">
              <a:rPr lang="el-GR" noProof="0" smtClean="0"/>
              <a:t>30/1/2024</a:t>
            </a:fld>
            <a:endParaRPr lang="el-GR" noProof="0"/>
          </a:p>
        </p:txBody>
      </p:sp>
      <p:sp>
        <p:nvSpPr>
          <p:cNvPr id="5" name="Footer Placeholder 4"/>
          <p:cNvSpPr>
            <a:spLocks noGrp="1"/>
          </p:cNvSpPr>
          <p:nvPr>
            <p:ph type="ftr" sz="quarter" idx="11"/>
          </p:nvPr>
        </p:nvSpPr>
        <p:spPr/>
        <p:txBody>
          <a:bodyPr/>
          <a:lstStyle/>
          <a:p>
            <a:r>
              <a:rPr lang="el-GR" noProof="0"/>
              <a:t>Προσθήκη υποσέλιδου</a:t>
            </a:r>
          </a:p>
        </p:txBody>
      </p:sp>
      <p:sp>
        <p:nvSpPr>
          <p:cNvPr id="6" name="Slide Number Placeholder 5"/>
          <p:cNvSpPr>
            <a:spLocks noGrp="1"/>
          </p:cNvSpPr>
          <p:nvPr>
            <p:ph type="sldNum" sz="quarter" idx="12"/>
          </p:nvPr>
        </p:nvSpPr>
        <p:spPr/>
        <p:txBody>
          <a:bodyPr/>
          <a:lstStyle/>
          <a:p>
            <a:fld id="{DF28FB93-0A08-4E7D-8E63-9EFA29F1E093}" type="slidenum">
              <a:rPr lang="el-GR" noProof="0" smtClean="0"/>
              <a:pPr/>
              <a:t>‹#›</a:t>
            </a:fld>
            <a:endParaRPr lang="el-GR" noProof="0"/>
          </a:p>
        </p:txBody>
      </p:sp>
    </p:spTree>
    <p:extLst>
      <p:ext uri="{BB962C8B-B14F-4D97-AF65-F5344CB8AC3E}">
        <p14:creationId xmlns:p14="http://schemas.microsoft.com/office/powerpoint/2010/main" val="546426122"/>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092" y="609600"/>
            <a:ext cx="8092026" cy="3022600"/>
          </a:xfrm>
        </p:spPr>
        <p:txBody>
          <a:bodyPr anchor="ctr">
            <a:normAutofit/>
          </a:bodyPr>
          <a:lstStyle>
            <a:lvl1pPr algn="l">
              <a:defRPr sz="4399"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156" y="4013200"/>
            <a:ext cx="8594430" cy="514248"/>
          </a:xfrm>
        </p:spPr>
        <p:txBody>
          <a:bodyPr anchor="b">
            <a:noAutofit/>
          </a:bodyPr>
          <a:lstStyle>
            <a:lvl1pPr marL="0" indent="0">
              <a:buFontTx/>
              <a:buNone/>
              <a:defRPr sz="2399">
                <a:solidFill>
                  <a:schemeClr val="tx1">
                    <a:lumMod val="75000"/>
                    <a:lumOff val="25000"/>
                  </a:schemeClr>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a:t>Click to edit Master text styles</a:t>
            </a:r>
          </a:p>
        </p:txBody>
      </p:sp>
      <p:sp>
        <p:nvSpPr>
          <p:cNvPr id="3" name="Text Placeholder 2"/>
          <p:cNvSpPr>
            <a:spLocks noGrp="1"/>
          </p:cNvSpPr>
          <p:nvPr>
            <p:ph type="body" idx="1"/>
          </p:nvPr>
        </p:nvSpPr>
        <p:spPr>
          <a:xfrm>
            <a:off x="677159" y="4527448"/>
            <a:ext cx="8594429" cy="1513914"/>
          </a:xfrm>
        </p:spPr>
        <p:txBody>
          <a:bodyPr anchor="t">
            <a:normAutofit/>
          </a:bodyPr>
          <a:lstStyle>
            <a:lvl1pPr marL="0" indent="0" algn="l">
              <a:buNone/>
              <a:defRPr sz="17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4840A1-CF18-4E9A-AADD-4001042F6EDF}" type="datetime1">
              <a:rPr lang="el-GR" noProof="0" smtClean="0"/>
              <a:t>30/1/2024</a:t>
            </a:fld>
            <a:endParaRPr lang="el-GR" noProof="0"/>
          </a:p>
        </p:txBody>
      </p:sp>
      <p:sp>
        <p:nvSpPr>
          <p:cNvPr id="5" name="Footer Placeholder 4"/>
          <p:cNvSpPr>
            <a:spLocks noGrp="1"/>
          </p:cNvSpPr>
          <p:nvPr>
            <p:ph type="ftr" sz="quarter" idx="11"/>
          </p:nvPr>
        </p:nvSpPr>
        <p:spPr/>
        <p:txBody>
          <a:bodyPr/>
          <a:lstStyle/>
          <a:p>
            <a:r>
              <a:rPr lang="el-GR" noProof="0"/>
              <a:t>Προσθήκη υποσέλιδου</a:t>
            </a:r>
          </a:p>
        </p:txBody>
      </p:sp>
      <p:sp>
        <p:nvSpPr>
          <p:cNvPr id="6" name="Slide Number Placeholder 5"/>
          <p:cNvSpPr>
            <a:spLocks noGrp="1"/>
          </p:cNvSpPr>
          <p:nvPr>
            <p:ph type="sldNum" sz="quarter" idx="12"/>
          </p:nvPr>
        </p:nvSpPr>
        <p:spPr/>
        <p:txBody>
          <a:bodyPr/>
          <a:lstStyle/>
          <a:p>
            <a:fld id="{DF28FB93-0A08-4E7D-8E63-9EFA29F1E093}" type="slidenum">
              <a:rPr lang="el-GR" noProof="0" smtClean="0"/>
              <a:pPr/>
              <a:t>‹#›</a:t>
            </a:fld>
            <a:endParaRPr lang="el-GR" noProof="0"/>
          </a:p>
        </p:txBody>
      </p:sp>
      <p:sp>
        <p:nvSpPr>
          <p:cNvPr id="24" name="TextBox 23"/>
          <p:cNvSpPr txBox="1"/>
          <p:nvPr/>
        </p:nvSpPr>
        <p:spPr>
          <a:xfrm>
            <a:off x="541729" y="790378"/>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0695" y="2886556"/>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3375973"/>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621" y="609600"/>
            <a:ext cx="8585966" cy="3022600"/>
          </a:xfrm>
        </p:spPr>
        <p:txBody>
          <a:bodyPr anchor="ctr">
            <a:normAutofit/>
          </a:bodyPr>
          <a:lstStyle>
            <a:lvl1pPr algn="l">
              <a:defRPr sz="4399"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156" y="4013200"/>
            <a:ext cx="8594430" cy="514248"/>
          </a:xfrm>
        </p:spPr>
        <p:txBody>
          <a:bodyPr anchor="b">
            <a:noAutofit/>
          </a:bodyPr>
          <a:lstStyle>
            <a:lvl1pPr marL="0" indent="0">
              <a:buFontTx/>
              <a:buNone/>
              <a:defRPr sz="2399">
                <a:solidFill>
                  <a:schemeClr val="accent1"/>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a:t>Click to edit Master text styles</a:t>
            </a:r>
          </a:p>
        </p:txBody>
      </p:sp>
      <p:sp>
        <p:nvSpPr>
          <p:cNvPr id="3" name="Text Placeholder 2"/>
          <p:cNvSpPr>
            <a:spLocks noGrp="1"/>
          </p:cNvSpPr>
          <p:nvPr>
            <p:ph type="body" idx="1"/>
          </p:nvPr>
        </p:nvSpPr>
        <p:spPr>
          <a:xfrm>
            <a:off x="677159" y="4527448"/>
            <a:ext cx="8594429" cy="1513914"/>
          </a:xfrm>
        </p:spPr>
        <p:txBody>
          <a:bodyPr anchor="t">
            <a:normAutofit/>
          </a:bodyPr>
          <a:lstStyle>
            <a:lvl1pPr marL="0" indent="0" algn="l">
              <a:buNone/>
              <a:defRPr sz="17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4840A1-CF18-4E9A-AADD-4001042F6EDF}" type="datetime1">
              <a:rPr lang="el-GR" noProof="0" smtClean="0"/>
              <a:t>30/1/2024</a:t>
            </a:fld>
            <a:endParaRPr lang="el-GR" noProof="0"/>
          </a:p>
        </p:txBody>
      </p:sp>
      <p:sp>
        <p:nvSpPr>
          <p:cNvPr id="5" name="Footer Placeholder 4"/>
          <p:cNvSpPr>
            <a:spLocks noGrp="1"/>
          </p:cNvSpPr>
          <p:nvPr>
            <p:ph type="ftr" sz="quarter" idx="11"/>
          </p:nvPr>
        </p:nvSpPr>
        <p:spPr/>
        <p:txBody>
          <a:bodyPr/>
          <a:lstStyle/>
          <a:p>
            <a:r>
              <a:rPr lang="el-GR" noProof="0"/>
              <a:t>Προσθήκη υποσέλιδου</a:t>
            </a:r>
          </a:p>
        </p:txBody>
      </p:sp>
      <p:sp>
        <p:nvSpPr>
          <p:cNvPr id="6" name="Slide Number Placeholder 5"/>
          <p:cNvSpPr>
            <a:spLocks noGrp="1"/>
          </p:cNvSpPr>
          <p:nvPr>
            <p:ph type="sldNum" sz="quarter" idx="12"/>
          </p:nvPr>
        </p:nvSpPr>
        <p:spPr/>
        <p:txBody>
          <a:bodyPr/>
          <a:lstStyle/>
          <a:p>
            <a:fld id="{DF28FB93-0A08-4E7D-8E63-9EFA29F1E093}" type="slidenum">
              <a:rPr lang="el-GR" noProof="0" smtClean="0"/>
              <a:pPr/>
              <a:t>‹#›</a:t>
            </a:fld>
            <a:endParaRPr lang="el-GR" noProof="0"/>
          </a:p>
        </p:txBody>
      </p:sp>
    </p:spTree>
    <p:extLst>
      <p:ext uri="{BB962C8B-B14F-4D97-AF65-F5344CB8AC3E}">
        <p14:creationId xmlns:p14="http://schemas.microsoft.com/office/powerpoint/2010/main" val="314612845"/>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4840A1-CF18-4E9A-AADD-4001042F6EDF}" type="datetime1">
              <a:rPr lang="el-GR" noProof="0" smtClean="0"/>
              <a:t>30/1/2024</a:t>
            </a:fld>
            <a:endParaRPr lang="el-GR" noProof="0"/>
          </a:p>
        </p:txBody>
      </p:sp>
      <p:sp>
        <p:nvSpPr>
          <p:cNvPr id="5" name="Footer Placeholder 4"/>
          <p:cNvSpPr>
            <a:spLocks noGrp="1"/>
          </p:cNvSpPr>
          <p:nvPr>
            <p:ph type="ftr" sz="quarter" idx="11"/>
          </p:nvPr>
        </p:nvSpPr>
        <p:spPr/>
        <p:txBody>
          <a:bodyPr/>
          <a:lstStyle/>
          <a:p>
            <a:r>
              <a:rPr lang="el-GR" noProof="0"/>
              <a:t>Προσθήκη υποσέλιδου</a:t>
            </a:r>
          </a:p>
        </p:txBody>
      </p:sp>
      <p:sp>
        <p:nvSpPr>
          <p:cNvPr id="6" name="Slide Number Placeholder 5"/>
          <p:cNvSpPr>
            <a:spLocks noGrp="1"/>
          </p:cNvSpPr>
          <p:nvPr>
            <p:ph type="sldNum" sz="quarter" idx="12"/>
          </p:nvPr>
        </p:nvSpPr>
        <p:spPr/>
        <p:txBody>
          <a:bodyPr/>
          <a:lstStyle/>
          <a:p>
            <a:fld id="{DF28FB93-0A08-4E7D-8E63-9EFA29F1E093}" type="slidenum">
              <a:rPr lang="el-GR" noProof="0" smtClean="0"/>
              <a:pPr/>
              <a:t>‹#›</a:t>
            </a:fld>
            <a:endParaRPr lang="el-GR" noProof="0"/>
          </a:p>
        </p:txBody>
      </p:sp>
    </p:spTree>
    <p:extLst>
      <p:ext uri="{BB962C8B-B14F-4D97-AF65-F5344CB8AC3E}">
        <p14:creationId xmlns:p14="http://schemas.microsoft.com/office/powerpoint/2010/main" val="3333742646"/>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5599" y="609600"/>
            <a:ext cx="130440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159" y="609600"/>
            <a:ext cx="7058311"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4840A1-CF18-4E9A-AADD-4001042F6EDF}" type="datetime1">
              <a:rPr lang="el-GR" noProof="0" smtClean="0"/>
              <a:t>30/1/2024</a:t>
            </a:fld>
            <a:endParaRPr lang="el-GR" noProof="0"/>
          </a:p>
        </p:txBody>
      </p:sp>
      <p:sp>
        <p:nvSpPr>
          <p:cNvPr id="5" name="Footer Placeholder 4"/>
          <p:cNvSpPr>
            <a:spLocks noGrp="1"/>
          </p:cNvSpPr>
          <p:nvPr>
            <p:ph type="ftr" sz="quarter" idx="11"/>
          </p:nvPr>
        </p:nvSpPr>
        <p:spPr/>
        <p:txBody>
          <a:bodyPr/>
          <a:lstStyle/>
          <a:p>
            <a:r>
              <a:rPr lang="el-GR" noProof="0"/>
              <a:t>Προσθήκη υποσέλιδου</a:t>
            </a:r>
          </a:p>
        </p:txBody>
      </p:sp>
      <p:sp>
        <p:nvSpPr>
          <p:cNvPr id="6" name="Slide Number Placeholder 5"/>
          <p:cNvSpPr>
            <a:spLocks noGrp="1"/>
          </p:cNvSpPr>
          <p:nvPr>
            <p:ph type="sldNum" sz="quarter" idx="12"/>
          </p:nvPr>
        </p:nvSpPr>
        <p:spPr/>
        <p:txBody>
          <a:bodyPr/>
          <a:lstStyle/>
          <a:p>
            <a:fld id="{DF28FB93-0A08-4E7D-8E63-9EFA29F1E093}" type="slidenum">
              <a:rPr lang="el-GR" noProof="0" smtClean="0"/>
              <a:pPr/>
              <a:t>‹#›</a:t>
            </a:fld>
            <a:endParaRPr lang="el-GR" noProof="0"/>
          </a:p>
        </p:txBody>
      </p:sp>
    </p:spTree>
    <p:extLst>
      <p:ext uri="{BB962C8B-B14F-4D97-AF65-F5344CB8AC3E}">
        <p14:creationId xmlns:p14="http://schemas.microsoft.com/office/powerpoint/2010/main" val="12306608"/>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normAutofit/>
          </a:bodyPr>
          <a:lstStyle>
            <a:lvl1pPr algn="l">
              <a:defRPr sz="3200">
                <a:latin typeface="Calibri" panose="020F0502020204030204" pitchFamily="34" charset="0"/>
              </a:defRPr>
            </a:lvl1pPr>
          </a:lstStyle>
          <a:p>
            <a:pPr rtl="0"/>
            <a:r>
              <a:rPr lang="el-GR"/>
              <a:t>Κάντε κλικ για να επεξεργαστείτε το Στυλ κύριου τίτλου</a:t>
            </a:r>
            <a:endParaRPr lang="el-GR" dirty="0"/>
          </a:p>
        </p:txBody>
      </p:sp>
      <p:sp>
        <p:nvSpPr>
          <p:cNvPr id="3" name="Θέση περιεχομένου 2"/>
          <p:cNvSpPr>
            <a:spLocks noGrp="1"/>
          </p:cNvSpPr>
          <p:nvPr>
            <p:ph idx="1" hasCustomPrompt="1"/>
          </p:nvPr>
        </p:nvSpPr>
        <p:spPr/>
        <p:txBody>
          <a:bodyPr rtlCol="0"/>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rtl="0"/>
            <a:r>
              <a:rPr lang="el-GR"/>
              <a:t>Κάντε κλικ, για να επεξεργαστείτε τα Στυλ υποδείγματος κειμένου</a:t>
            </a:r>
          </a:p>
          <a:p>
            <a:pPr lvl="1" rtl="0"/>
            <a:r>
              <a:rPr lang="el-GR"/>
              <a:t>Δεύτερου επιπέδου</a:t>
            </a:r>
          </a:p>
          <a:p>
            <a:pPr lvl="2" rtl="0"/>
            <a:r>
              <a:rPr lang="el-GR"/>
              <a:t>Τρίτου επιπέδου</a:t>
            </a:r>
          </a:p>
          <a:p>
            <a:pPr lvl="3" rtl="0"/>
            <a:r>
              <a:rPr lang="el-GR"/>
              <a:t>Τέταρτου επιπέδου</a:t>
            </a:r>
          </a:p>
          <a:p>
            <a:pPr lvl="4" rtl="0"/>
            <a:r>
              <a:rPr lang="el-GR"/>
              <a:t>Πέμπτου επιπέδου</a:t>
            </a:r>
            <a:endParaRPr lang="el-GR" dirty="0"/>
          </a:p>
        </p:txBody>
      </p:sp>
      <p:sp>
        <p:nvSpPr>
          <p:cNvPr id="5" name="Θέση υποσέλιδου 4"/>
          <p:cNvSpPr>
            <a:spLocks noGrp="1"/>
          </p:cNvSpPr>
          <p:nvPr>
            <p:ph type="ftr" sz="quarter" idx="11"/>
          </p:nvPr>
        </p:nvSpPr>
        <p:spPr/>
        <p:txBody>
          <a:bodyPr rtlCol="0"/>
          <a:lstStyle>
            <a:lvl1pPr>
              <a:defRPr>
                <a:latin typeface="Calibri" panose="020F0502020204030204" pitchFamily="34" charset="0"/>
              </a:defRPr>
            </a:lvl1pPr>
          </a:lstStyle>
          <a:p>
            <a:r>
              <a:rPr lang="el-GR"/>
              <a:t>Προσθήκη υποσέλιδου</a:t>
            </a:r>
            <a:endParaRPr lang="el-GR" dirty="0"/>
          </a:p>
        </p:txBody>
      </p:sp>
      <p:sp>
        <p:nvSpPr>
          <p:cNvPr id="4" name="Θέση ημερομηνίας 3"/>
          <p:cNvSpPr>
            <a:spLocks noGrp="1"/>
          </p:cNvSpPr>
          <p:nvPr>
            <p:ph type="dt" sz="half" idx="10"/>
          </p:nvPr>
        </p:nvSpPr>
        <p:spPr/>
        <p:txBody>
          <a:bodyPr rtlCol="0"/>
          <a:lstStyle>
            <a:lvl1pPr>
              <a:defRPr>
                <a:latin typeface="Calibri" panose="020F0502020204030204" pitchFamily="34" charset="0"/>
              </a:defRPr>
            </a:lvl1pPr>
          </a:lstStyle>
          <a:p>
            <a:fld id="{F728A70F-EE40-43DA-9644-93A462A078BE}" type="datetime1">
              <a:rPr lang="el-GR" smtClean="0"/>
              <a:t>30/1/2024</a:t>
            </a:fld>
            <a:endParaRPr lang="el-GR" dirty="0"/>
          </a:p>
        </p:txBody>
      </p:sp>
      <p:sp>
        <p:nvSpPr>
          <p:cNvPr id="6" name="Θέση αριθμού διαφάνειας 5"/>
          <p:cNvSpPr>
            <a:spLocks noGrp="1"/>
          </p:cNvSpPr>
          <p:nvPr>
            <p:ph type="sldNum" sz="quarter" idx="12"/>
          </p:nvPr>
        </p:nvSpPr>
        <p:spPr/>
        <p:txBody>
          <a:bodyPr rtlCol="0"/>
          <a:lstStyle>
            <a:lvl1pPr>
              <a:defRPr>
                <a:latin typeface="Calibri" panose="020F0502020204030204" pitchFamily="34" charset="0"/>
              </a:defRPr>
            </a:lvl1pPr>
          </a:lstStyle>
          <a:p>
            <a:fld id="{DF28FB93-0A08-4E7D-8E63-9EFA29F1E093}" type="slidenum">
              <a:rPr lang="el-GR" smtClean="0"/>
              <a:pPr/>
              <a:t>‹#›</a:t>
            </a:fld>
            <a:endParaRPr lang="el-GR" dirty="0"/>
          </a:p>
        </p:txBody>
      </p:sp>
    </p:spTree>
    <p:extLst>
      <p:ext uri="{BB962C8B-B14F-4D97-AF65-F5344CB8AC3E}">
        <p14:creationId xmlns:p14="http://schemas.microsoft.com/office/powerpoint/2010/main" val="506475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599"/>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4840A1-CF18-4E9A-AADD-4001042F6EDF}" type="datetime1">
              <a:rPr lang="el-GR" noProof="0" smtClean="0"/>
              <a:t>30/1/2024</a:t>
            </a:fld>
            <a:endParaRPr lang="el-GR" noProof="0"/>
          </a:p>
        </p:txBody>
      </p:sp>
      <p:sp>
        <p:nvSpPr>
          <p:cNvPr id="5" name="Footer Placeholder 4"/>
          <p:cNvSpPr>
            <a:spLocks noGrp="1"/>
          </p:cNvSpPr>
          <p:nvPr>
            <p:ph type="ftr" sz="quarter" idx="11"/>
          </p:nvPr>
        </p:nvSpPr>
        <p:spPr/>
        <p:txBody>
          <a:bodyPr/>
          <a:lstStyle/>
          <a:p>
            <a:r>
              <a:rPr lang="el-GR" noProof="0"/>
              <a:t>Προσθήκη υποσέλιδου</a:t>
            </a:r>
          </a:p>
        </p:txBody>
      </p:sp>
      <p:sp>
        <p:nvSpPr>
          <p:cNvPr id="6" name="Slide Number Placeholder 5"/>
          <p:cNvSpPr>
            <a:spLocks noGrp="1"/>
          </p:cNvSpPr>
          <p:nvPr>
            <p:ph type="sldNum" sz="quarter" idx="12"/>
          </p:nvPr>
        </p:nvSpPr>
        <p:spPr/>
        <p:txBody>
          <a:bodyPr/>
          <a:lstStyle/>
          <a:p>
            <a:fld id="{DF28FB93-0A08-4E7D-8E63-9EFA29F1E093}" type="slidenum">
              <a:rPr lang="el-GR" noProof="0" smtClean="0"/>
              <a:pPr/>
              <a:t>‹#›</a:t>
            </a:fld>
            <a:endParaRPr lang="el-GR" noProof="0"/>
          </a:p>
        </p:txBody>
      </p:sp>
    </p:spTree>
    <p:extLst>
      <p:ext uri="{BB962C8B-B14F-4D97-AF65-F5344CB8AC3E}">
        <p14:creationId xmlns:p14="http://schemas.microsoft.com/office/powerpoint/2010/main" val="34218775"/>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159" y="2700868"/>
            <a:ext cx="8594429" cy="1826581"/>
          </a:xfrm>
        </p:spPr>
        <p:txBody>
          <a:bodyPr anchor="b"/>
          <a:lstStyle>
            <a:lvl1pPr algn="l">
              <a:defRPr sz="3999" b="0" cap="none"/>
            </a:lvl1pPr>
          </a:lstStyle>
          <a:p>
            <a:r>
              <a:rPr lang="en-US"/>
              <a:t>Click to edit Master title style</a:t>
            </a:r>
            <a:endParaRPr lang="en-US" dirty="0"/>
          </a:p>
        </p:txBody>
      </p:sp>
      <p:sp>
        <p:nvSpPr>
          <p:cNvPr id="3" name="Text Placeholder 2"/>
          <p:cNvSpPr>
            <a:spLocks noGrp="1"/>
          </p:cNvSpPr>
          <p:nvPr>
            <p:ph type="body" idx="1"/>
          </p:nvPr>
        </p:nvSpPr>
        <p:spPr>
          <a:xfrm>
            <a:off x="677159" y="4527448"/>
            <a:ext cx="8594429" cy="860400"/>
          </a:xfrm>
        </p:spPr>
        <p:txBody>
          <a:bodyPr anchor="t"/>
          <a:lstStyle>
            <a:lvl1pPr marL="0" indent="0" algn="l">
              <a:buNone/>
              <a:defRPr sz="19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4840A1-CF18-4E9A-AADD-4001042F6EDF}" type="datetime1">
              <a:rPr lang="el-GR" noProof="0" smtClean="0"/>
              <a:t>30/1/2024</a:t>
            </a:fld>
            <a:endParaRPr lang="el-GR" noProof="0"/>
          </a:p>
        </p:txBody>
      </p:sp>
      <p:sp>
        <p:nvSpPr>
          <p:cNvPr id="5" name="Footer Placeholder 4"/>
          <p:cNvSpPr>
            <a:spLocks noGrp="1"/>
          </p:cNvSpPr>
          <p:nvPr>
            <p:ph type="ftr" sz="quarter" idx="11"/>
          </p:nvPr>
        </p:nvSpPr>
        <p:spPr/>
        <p:txBody>
          <a:bodyPr/>
          <a:lstStyle/>
          <a:p>
            <a:r>
              <a:rPr lang="el-GR" noProof="0"/>
              <a:t>Προσθήκη υποσέλιδου</a:t>
            </a:r>
          </a:p>
        </p:txBody>
      </p:sp>
      <p:sp>
        <p:nvSpPr>
          <p:cNvPr id="6" name="Slide Number Placeholder 5"/>
          <p:cNvSpPr>
            <a:spLocks noGrp="1"/>
          </p:cNvSpPr>
          <p:nvPr>
            <p:ph type="sldNum" sz="quarter" idx="12"/>
          </p:nvPr>
        </p:nvSpPr>
        <p:spPr/>
        <p:txBody>
          <a:bodyPr/>
          <a:lstStyle/>
          <a:p>
            <a:fld id="{DF28FB93-0A08-4E7D-8E63-9EFA29F1E093}" type="slidenum">
              <a:rPr lang="el-GR" noProof="0" smtClean="0"/>
              <a:pPr/>
              <a:t>‹#›</a:t>
            </a:fld>
            <a:endParaRPr lang="el-GR" noProof="0"/>
          </a:p>
        </p:txBody>
      </p:sp>
    </p:spTree>
    <p:extLst>
      <p:ext uri="{BB962C8B-B14F-4D97-AF65-F5344CB8AC3E}">
        <p14:creationId xmlns:p14="http://schemas.microsoft.com/office/powerpoint/2010/main" val="3473512508"/>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158" y="2160589"/>
            <a:ext cx="418294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8645" y="2160590"/>
            <a:ext cx="418294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4840A1-CF18-4E9A-AADD-4001042F6EDF}" type="datetime1">
              <a:rPr lang="el-GR" noProof="0" smtClean="0"/>
              <a:t>30/1/2024</a:t>
            </a:fld>
            <a:endParaRPr lang="el-GR" noProof="0"/>
          </a:p>
        </p:txBody>
      </p:sp>
      <p:sp>
        <p:nvSpPr>
          <p:cNvPr id="6" name="Footer Placeholder 5"/>
          <p:cNvSpPr>
            <a:spLocks noGrp="1"/>
          </p:cNvSpPr>
          <p:nvPr>
            <p:ph type="ftr" sz="quarter" idx="11"/>
          </p:nvPr>
        </p:nvSpPr>
        <p:spPr/>
        <p:txBody>
          <a:bodyPr/>
          <a:lstStyle/>
          <a:p>
            <a:r>
              <a:rPr lang="el-GR" noProof="0"/>
              <a:t>Προσθήκη υποσέλιδου</a:t>
            </a:r>
          </a:p>
        </p:txBody>
      </p:sp>
      <p:sp>
        <p:nvSpPr>
          <p:cNvPr id="7" name="Slide Number Placeholder 6"/>
          <p:cNvSpPr>
            <a:spLocks noGrp="1"/>
          </p:cNvSpPr>
          <p:nvPr>
            <p:ph type="sldNum" sz="quarter" idx="12"/>
          </p:nvPr>
        </p:nvSpPr>
        <p:spPr/>
        <p:txBody>
          <a:bodyPr/>
          <a:lstStyle/>
          <a:p>
            <a:fld id="{DF28FB93-0A08-4E7D-8E63-9EFA29F1E093}" type="slidenum">
              <a:rPr lang="el-GR" noProof="0" smtClean="0"/>
              <a:pPr/>
              <a:t>‹#›</a:t>
            </a:fld>
            <a:endParaRPr lang="el-GR" noProof="0"/>
          </a:p>
        </p:txBody>
      </p:sp>
    </p:spTree>
    <p:extLst>
      <p:ext uri="{BB962C8B-B14F-4D97-AF65-F5344CB8AC3E}">
        <p14:creationId xmlns:p14="http://schemas.microsoft.com/office/powerpoint/2010/main" val="3062827501"/>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570" y="2160983"/>
            <a:ext cx="4184533"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4" name="Content Placeholder 3"/>
          <p:cNvSpPr>
            <a:spLocks noGrp="1"/>
          </p:cNvSpPr>
          <p:nvPr>
            <p:ph sz="half" idx="2"/>
          </p:nvPr>
        </p:nvSpPr>
        <p:spPr>
          <a:xfrm>
            <a:off x="675570" y="2737246"/>
            <a:ext cx="418453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7058" y="2160983"/>
            <a:ext cx="4184528"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7059" y="2737246"/>
            <a:ext cx="418452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4840A1-CF18-4E9A-AADD-4001042F6EDF}" type="datetime1">
              <a:rPr lang="el-GR" noProof="0" smtClean="0"/>
              <a:t>30/1/2024</a:t>
            </a:fld>
            <a:endParaRPr lang="el-GR" noProof="0"/>
          </a:p>
        </p:txBody>
      </p:sp>
      <p:sp>
        <p:nvSpPr>
          <p:cNvPr id="8" name="Footer Placeholder 7"/>
          <p:cNvSpPr>
            <a:spLocks noGrp="1"/>
          </p:cNvSpPr>
          <p:nvPr>
            <p:ph type="ftr" sz="quarter" idx="11"/>
          </p:nvPr>
        </p:nvSpPr>
        <p:spPr/>
        <p:txBody>
          <a:bodyPr/>
          <a:lstStyle/>
          <a:p>
            <a:r>
              <a:rPr lang="el-GR" noProof="0"/>
              <a:t>Προσθήκη υποσέλιδου</a:t>
            </a:r>
          </a:p>
        </p:txBody>
      </p:sp>
      <p:sp>
        <p:nvSpPr>
          <p:cNvPr id="9" name="Slide Number Placeholder 8"/>
          <p:cNvSpPr>
            <a:spLocks noGrp="1"/>
          </p:cNvSpPr>
          <p:nvPr>
            <p:ph type="sldNum" sz="quarter" idx="12"/>
          </p:nvPr>
        </p:nvSpPr>
        <p:spPr/>
        <p:txBody>
          <a:bodyPr/>
          <a:lstStyle/>
          <a:p>
            <a:fld id="{DF28FB93-0A08-4E7D-8E63-9EFA29F1E093}" type="slidenum">
              <a:rPr lang="el-GR" noProof="0" smtClean="0"/>
              <a:pPr/>
              <a:t>‹#›</a:t>
            </a:fld>
            <a:endParaRPr lang="el-GR" noProof="0"/>
          </a:p>
        </p:txBody>
      </p:sp>
    </p:spTree>
    <p:extLst>
      <p:ext uri="{BB962C8B-B14F-4D97-AF65-F5344CB8AC3E}">
        <p14:creationId xmlns:p14="http://schemas.microsoft.com/office/powerpoint/2010/main" val="152072534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158" y="609600"/>
            <a:ext cx="8594429"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4840A1-CF18-4E9A-AADD-4001042F6EDF}" type="datetime1">
              <a:rPr lang="el-GR" noProof="0" smtClean="0"/>
              <a:t>30/1/2024</a:t>
            </a:fld>
            <a:endParaRPr lang="el-GR" noProof="0"/>
          </a:p>
        </p:txBody>
      </p:sp>
      <p:sp>
        <p:nvSpPr>
          <p:cNvPr id="4" name="Footer Placeholder 3"/>
          <p:cNvSpPr>
            <a:spLocks noGrp="1"/>
          </p:cNvSpPr>
          <p:nvPr>
            <p:ph type="ftr" sz="quarter" idx="11"/>
          </p:nvPr>
        </p:nvSpPr>
        <p:spPr/>
        <p:txBody>
          <a:bodyPr/>
          <a:lstStyle/>
          <a:p>
            <a:r>
              <a:rPr lang="el-GR" noProof="0"/>
              <a:t>Προσθήκη υποσέλιδου</a:t>
            </a:r>
          </a:p>
        </p:txBody>
      </p:sp>
      <p:sp>
        <p:nvSpPr>
          <p:cNvPr id="5" name="Slide Number Placeholder 4"/>
          <p:cNvSpPr>
            <a:spLocks noGrp="1"/>
          </p:cNvSpPr>
          <p:nvPr>
            <p:ph type="sldNum" sz="quarter" idx="12"/>
          </p:nvPr>
        </p:nvSpPr>
        <p:spPr/>
        <p:txBody>
          <a:bodyPr/>
          <a:lstStyle/>
          <a:p>
            <a:fld id="{DF28FB93-0A08-4E7D-8E63-9EFA29F1E093}" type="slidenum">
              <a:rPr lang="el-GR" noProof="0" smtClean="0"/>
              <a:pPr/>
              <a:t>‹#›</a:t>
            </a:fld>
            <a:endParaRPr lang="el-GR" noProof="0"/>
          </a:p>
        </p:txBody>
      </p:sp>
    </p:spTree>
    <p:extLst>
      <p:ext uri="{BB962C8B-B14F-4D97-AF65-F5344CB8AC3E}">
        <p14:creationId xmlns:p14="http://schemas.microsoft.com/office/powerpoint/2010/main" val="140968335"/>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4840A1-CF18-4E9A-AADD-4001042F6EDF}" type="datetime1">
              <a:rPr lang="el-GR" noProof="0" smtClean="0"/>
              <a:t>30/1/2024</a:t>
            </a:fld>
            <a:endParaRPr lang="el-GR" noProof="0"/>
          </a:p>
        </p:txBody>
      </p:sp>
      <p:sp>
        <p:nvSpPr>
          <p:cNvPr id="3" name="Footer Placeholder 2"/>
          <p:cNvSpPr>
            <a:spLocks noGrp="1"/>
          </p:cNvSpPr>
          <p:nvPr>
            <p:ph type="ftr" sz="quarter" idx="11"/>
          </p:nvPr>
        </p:nvSpPr>
        <p:spPr/>
        <p:txBody>
          <a:bodyPr/>
          <a:lstStyle/>
          <a:p>
            <a:r>
              <a:rPr lang="el-GR" noProof="0"/>
              <a:t>Προσθήκη υποσέλιδου</a:t>
            </a:r>
          </a:p>
        </p:txBody>
      </p:sp>
      <p:sp>
        <p:nvSpPr>
          <p:cNvPr id="4" name="Slide Number Placeholder 3"/>
          <p:cNvSpPr>
            <a:spLocks noGrp="1"/>
          </p:cNvSpPr>
          <p:nvPr>
            <p:ph type="sldNum" sz="quarter" idx="12"/>
          </p:nvPr>
        </p:nvSpPr>
        <p:spPr/>
        <p:txBody>
          <a:bodyPr/>
          <a:lstStyle/>
          <a:p>
            <a:fld id="{DF28FB93-0A08-4E7D-8E63-9EFA29F1E093}" type="slidenum">
              <a:rPr lang="el-GR" noProof="0" smtClean="0"/>
              <a:pPr/>
              <a:t>‹#›</a:t>
            </a:fld>
            <a:endParaRPr lang="el-GR" noProof="0"/>
          </a:p>
        </p:txBody>
      </p:sp>
    </p:spTree>
    <p:extLst>
      <p:ext uri="{BB962C8B-B14F-4D97-AF65-F5344CB8AC3E}">
        <p14:creationId xmlns:p14="http://schemas.microsoft.com/office/powerpoint/2010/main" val="2452479890"/>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158" y="1498604"/>
            <a:ext cx="3853524" cy="1278466"/>
          </a:xfrm>
        </p:spPr>
        <p:txBody>
          <a:bodyPr anchor="b">
            <a:normAutofit/>
          </a:bodyPr>
          <a:lstStyle>
            <a:lvl1pPr>
              <a:defRPr sz="1999"/>
            </a:lvl1pPr>
          </a:lstStyle>
          <a:p>
            <a:r>
              <a:rPr lang="en-US"/>
              <a:t>Click to edit Master title style</a:t>
            </a:r>
            <a:endParaRPr lang="en-US" dirty="0"/>
          </a:p>
        </p:txBody>
      </p:sp>
      <p:sp>
        <p:nvSpPr>
          <p:cNvPr id="3" name="Content Placeholder 2"/>
          <p:cNvSpPr>
            <a:spLocks noGrp="1"/>
          </p:cNvSpPr>
          <p:nvPr>
            <p:ph idx="1"/>
          </p:nvPr>
        </p:nvSpPr>
        <p:spPr>
          <a:xfrm>
            <a:off x="4759222" y="514925"/>
            <a:ext cx="4512366"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158" y="2777069"/>
            <a:ext cx="3853524" cy="2584449"/>
          </a:xfrm>
        </p:spPr>
        <p:txBody>
          <a:bodyPr>
            <a:normAutofit/>
          </a:bodyPr>
          <a:lstStyle>
            <a:lvl1pPr marL="0" indent="0">
              <a:buNone/>
              <a:defRPr sz="1400"/>
            </a:lvl1pPr>
            <a:lvl2pPr marL="456926" indent="0">
              <a:buNone/>
              <a:defRPr sz="1400"/>
            </a:lvl2pPr>
            <a:lvl3pPr marL="913852" indent="0">
              <a:buNone/>
              <a:defRPr sz="1200"/>
            </a:lvl3pPr>
            <a:lvl4pPr marL="1370778" indent="0">
              <a:buNone/>
              <a:defRPr sz="1000"/>
            </a:lvl4pPr>
            <a:lvl5pPr marL="1827703" indent="0">
              <a:buNone/>
              <a:defRPr sz="1000"/>
            </a:lvl5pPr>
            <a:lvl6pPr marL="2284628" indent="0">
              <a:buNone/>
              <a:defRPr sz="1000"/>
            </a:lvl6pPr>
            <a:lvl7pPr marL="2741554" indent="0">
              <a:buNone/>
              <a:defRPr sz="1000"/>
            </a:lvl7pPr>
            <a:lvl8pPr marL="3198480" indent="0">
              <a:buNone/>
              <a:defRPr sz="1000"/>
            </a:lvl8pPr>
            <a:lvl9pPr marL="3655406"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4840A1-CF18-4E9A-AADD-4001042F6EDF}" type="datetime1">
              <a:rPr lang="el-GR" noProof="0" smtClean="0"/>
              <a:t>30/1/2024</a:t>
            </a:fld>
            <a:endParaRPr lang="el-GR" noProof="0"/>
          </a:p>
        </p:txBody>
      </p:sp>
      <p:sp>
        <p:nvSpPr>
          <p:cNvPr id="6" name="Footer Placeholder 5"/>
          <p:cNvSpPr>
            <a:spLocks noGrp="1"/>
          </p:cNvSpPr>
          <p:nvPr>
            <p:ph type="ftr" sz="quarter" idx="11"/>
          </p:nvPr>
        </p:nvSpPr>
        <p:spPr/>
        <p:txBody>
          <a:bodyPr/>
          <a:lstStyle/>
          <a:p>
            <a:r>
              <a:rPr lang="el-GR" noProof="0"/>
              <a:t>Προσθήκη υποσέλιδου</a:t>
            </a:r>
          </a:p>
        </p:txBody>
      </p:sp>
      <p:sp>
        <p:nvSpPr>
          <p:cNvPr id="7" name="Slide Number Placeholder 6"/>
          <p:cNvSpPr>
            <a:spLocks noGrp="1"/>
          </p:cNvSpPr>
          <p:nvPr>
            <p:ph type="sldNum" sz="quarter" idx="12"/>
          </p:nvPr>
        </p:nvSpPr>
        <p:spPr/>
        <p:txBody>
          <a:bodyPr/>
          <a:lstStyle/>
          <a:p>
            <a:fld id="{DF28FB93-0A08-4E7D-8E63-9EFA29F1E093}" type="slidenum">
              <a:rPr lang="el-GR" noProof="0" smtClean="0"/>
              <a:pPr/>
              <a:t>‹#›</a:t>
            </a:fld>
            <a:endParaRPr lang="el-GR" noProof="0"/>
          </a:p>
        </p:txBody>
      </p:sp>
    </p:spTree>
    <p:extLst>
      <p:ext uri="{BB962C8B-B14F-4D97-AF65-F5344CB8AC3E}">
        <p14:creationId xmlns:p14="http://schemas.microsoft.com/office/powerpoint/2010/main" val="2078904368"/>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158" y="4800600"/>
            <a:ext cx="8594428" cy="566738"/>
          </a:xfrm>
        </p:spPr>
        <p:txBody>
          <a:bodyPr anchor="b">
            <a:normAutofit/>
          </a:bodyPr>
          <a:lstStyle>
            <a:lvl1pPr algn="l">
              <a:defRPr sz="2399"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158" y="609600"/>
            <a:ext cx="8594429" cy="3845718"/>
          </a:xfrm>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158" y="5367338"/>
            <a:ext cx="8594428" cy="674024"/>
          </a:xfrm>
        </p:spPr>
        <p:txBody>
          <a:bodyPr>
            <a:normAutofit/>
          </a:bodyPr>
          <a:lstStyle>
            <a:lvl1pPr marL="0" indent="0">
              <a:buNone/>
              <a:defRPr sz="12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4840A1-CF18-4E9A-AADD-4001042F6EDF}" type="datetime1">
              <a:rPr lang="el-GR" noProof="0" smtClean="0"/>
              <a:t>30/1/2024</a:t>
            </a:fld>
            <a:endParaRPr lang="el-GR" noProof="0"/>
          </a:p>
        </p:txBody>
      </p:sp>
      <p:sp>
        <p:nvSpPr>
          <p:cNvPr id="6" name="Footer Placeholder 5"/>
          <p:cNvSpPr>
            <a:spLocks noGrp="1"/>
          </p:cNvSpPr>
          <p:nvPr>
            <p:ph type="ftr" sz="quarter" idx="11"/>
          </p:nvPr>
        </p:nvSpPr>
        <p:spPr/>
        <p:txBody>
          <a:bodyPr/>
          <a:lstStyle/>
          <a:p>
            <a:r>
              <a:rPr lang="el-GR" noProof="0"/>
              <a:t>Προσθήκη υποσέλιδου</a:t>
            </a:r>
          </a:p>
        </p:txBody>
      </p:sp>
      <p:sp>
        <p:nvSpPr>
          <p:cNvPr id="7" name="Slide Number Placeholder 6"/>
          <p:cNvSpPr>
            <a:spLocks noGrp="1"/>
          </p:cNvSpPr>
          <p:nvPr>
            <p:ph type="sldNum" sz="quarter" idx="12"/>
          </p:nvPr>
        </p:nvSpPr>
        <p:spPr/>
        <p:txBody>
          <a:bodyPr/>
          <a:lstStyle/>
          <a:p>
            <a:fld id="{DF28FB93-0A08-4E7D-8E63-9EFA29F1E093}" type="slidenum">
              <a:rPr lang="el-GR" noProof="0" smtClean="0"/>
              <a:pPr/>
              <a:t>‹#›</a:t>
            </a:fld>
            <a:endParaRPr lang="el-GR" noProof="0"/>
          </a:p>
        </p:txBody>
      </p:sp>
    </p:spTree>
    <p:extLst>
      <p:ext uri="{BB962C8B-B14F-4D97-AF65-F5344CB8AC3E}">
        <p14:creationId xmlns:p14="http://schemas.microsoft.com/office/powerpoint/2010/main" val="410870666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88825"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158" y="609600"/>
            <a:ext cx="8594429"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158" y="2160590"/>
            <a:ext cx="8594429"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3257" y="6041363"/>
            <a:ext cx="91170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74840A1-CF18-4E9A-AADD-4001042F6EDF}" type="datetime1">
              <a:rPr lang="el-GR" noProof="0" smtClean="0"/>
              <a:t>30/1/2024</a:t>
            </a:fld>
            <a:endParaRPr lang="el-GR" noProof="0"/>
          </a:p>
        </p:txBody>
      </p:sp>
      <p:sp>
        <p:nvSpPr>
          <p:cNvPr id="5" name="Footer Placeholder 4"/>
          <p:cNvSpPr>
            <a:spLocks noGrp="1"/>
          </p:cNvSpPr>
          <p:nvPr>
            <p:ph type="ftr" sz="quarter" idx="3"/>
          </p:nvPr>
        </p:nvSpPr>
        <p:spPr>
          <a:xfrm>
            <a:off x="677158" y="6041363"/>
            <a:ext cx="629597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l-GR" noProof="0"/>
              <a:t>Προσθήκη υποσέλιδου</a:t>
            </a:r>
          </a:p>
        </p:txBody>
      </p:sp>
      <p:sp>
        <p:nvSpPr>
          <p:cNvPr id="6" name="Slide Number Placeholder 5"/>
          <p:cNvSpPr>
            <a:spLocks noGrp="1"/>
          </p:cNvSpPr>
          <p:nvPr>
            <p:ph type="sldNum" sz="quarter" idx="4"/>
          </p:nvPr>
        </p:nvSpPr>
        <p:spPr>
          <a:xfrm>
            <a:off x="8588426" y="6041363"/>
            <a:ext cx="683161" cy="365125"/>
          </a:xfrm>
          <a:prstGeom prst="rect">
            <a:avLst/>
          </a:prstGeom>
        </p:spPr>
        <p:txBody>
          <a:bodyPr vert="horz" lIns="91440" tIns="45720" rIns="91440" bIns="45720" rtlCol="0" anchor="ctr"/>
          <a:lstStyle>
            <a:lvl1pPr algn="r">
              <a:defRPr sz="900">
                <a:solidFill>
                  <a:schemeClr val="accent1"/>
                </a:solidFill>
              </a:defRPr>
            </a:lvl1pPr>
          </a:lstStyle>
          <a:p>
            <a:fld id="{DF28FB93-0A08-4E7D-8E63-9EFA29F1E093}" type="slidenum">
              <a:rPr lang="el-GR" noProof="0" smtClean="0"/>
              <a:pPr/>
              <a:t>‹#›</a:t>
            </a:fld>
            <a:endParaRPr lang="el-GR" noProof="0"/>
          </a:p>
        </p:txBody>
      </p:sp>
    </p:spTree>
    <p:extLst>
      <p:ext uri="{BB962C8B-B14F-4D97-AF65-F5344CB8AC3E}">
        <p14:creationId xmlns:p14="http://schemas.microsoft.com/office/powerpoint/2010/main" val="2618767625"/>
      </p:ext>
    </p:extLst>
  </p:cSld>
  <p:clrMap bg1="lt1" tx1="dk1" bg2="lt2" tx2="dk2" accent1="accent1" accent2="accent2" accent3="accent3" accent4="accent4" accent5="accent5" accent6="accent6" hlink="hlink" folHlink="folHlink"/>
  <p:sldLayoutIdLst>
    <p:sldLayoutId id="2147484145" r:id="rId1"/>
    <p:sldLayoutId id="2147484146" r:id="rId2"/>
    <p:sldLayoutId id="2147484147" r:id="rId3"/>
    <p:sldLayoutId id="2147484148" r:id="rId4"/>
    <p:sldLayoutId id="2147484149" r:id="rId5"/>
    <p:sldLayoutId id="2147484150" r:id="rId6"/>
    <p:sldLayoutId id="2147484151" r:id="rId7"/>
    <p:sldLayoutId id="2147484152" r:id="rId8"/>
    <p:sldLayoutId id="2147484153" r:id="rId9"/>
    <p:sldLayoutId id="2147484154" r:id="rId10"/>
    <p:sldLayoutId id="2147484155" r:id="rId11"/>
    <p:sldLayoutId id="2147484156" r:id="rId12"/>
    <p:sldLayoutId id="2147484157" r:id="rId13"/>
    <p:sldLayoutId id="2147484158" r:id="rId14"/>
    <p:sldLayoutId id="2147484159" r:id="rId15"/>
    <p:sldLayoutId id="2147484160" r:id="rId16"/>
    <p:sldLayoutId id="2147483914"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457063" rtl="0" eaLnBrk="1" latinLnBrk="0" hangingPunct="1">
        <a:spcBef>
          <a:spcPct val="0"/>
        </a:spcBef>
        <a:buNone/>
        <a:defRPr sz="3599"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797" indent="-342797" algn="l" defTabSz="457063" rtl="0" eaLnBrk="1" latinLnBrk="0" hangingPunct="1">
        <a:spcBef>
          <a:spcPts val="1000"/>
        </a:spcBef>
        <a:spcAft>
          <a:spcPts val="0"/>
        </a:spcAft>
        <a:buClr>
          <a:schemeClr val="accent1"/>
        </a:buClr>
        <a:buSzPct val="80000"/>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063" rtl="0" eaLnBrk="1" latinLnBrk="0" hangingPunct="1">
        <a:defRPr sz="1799" kern="1200">
          <a:solidFill>
            <a:schemeClr val="tx1"/>
          </a:solidFill>
          <a:latin typeface="+mn-lt"/>
          <a:ea typeface="+mn-ea"/>
          <a:cs typeface="+mn-cs"/>
        </a:defRPr>
      </a:lvl1pPr>
      <a:lvl2pPr marL="457063" algn="l" defTabSz="457063" rtl="0" eaLnBrk="1" latinLnBrk="0" hangingPunct="1">
        <a:defRPr sz="1799" kern="1200">
          <a:solidFill>
            <a:schemeClr val="tx1"/>
          </a:solidFill>
          <a:latin typeface="+mn-lt"/>
          <a:ea typeface="+mn-ea"/>
          <a:cs typeface="+mn-cs"/>
        </a:defRPr>
      </a:lvl2pPr>
      <a:lvl3pPr marL="914126" algn="l" defTabSz="457063" rtl="0" eaLnBrk="1" latinLnBrk="0" hangingPunct="1">
        <a:defRPr sz="1799" kern="1200">
          <a:solidFill>
            <a:schemeClr val="tx1"/>
          </a:solidFill>
          <a:latin typeface="+mn-lt"/>
          <a:ea typeface="+mn-ea"/>
          <a:cs typeface="+mn-cs"/>
        </a:defRPr>
      </a:lvl3pPr>
      <a:lvl4pPr marL="1371189" algn="l" defTabSz="457063" rtl="0" eaLnBrk="1" latinLnBrk="0" hangingPunct="1">
        <a:defRPr sz="1799" kern="1200">
          <a:solidFill>
            <a:schemeClr val="tx1"/>
          </a:solidFill>
          <a:latin typeface="+mn-lt"/>
          <a:ea typeface="+mn-ea"/>
          <a:cs typeface="+mn-cs"/>
        </a:defRPr>
      </a:lvl4pPr>
      <a:lvl5pPr marL="1828251" algn="l" defTabSz="457063" rtl="0" eaLnBrk="1" latinLnBrk="0" hangingPunct="1">
        <a:defRPr sz="1799" kern="1200">
          <a:solidFill>
            <a:schemeClr val="tx1"/>
          </a:solidFill>
          <a:latin typeface="+mn-lt"/>
          <a:ea typeface="+mn-ea"/>
          <a:cs typeface="+mn-cs"/>
        </a:defRPr>
      </a:lvl5pPr>
      <a:lvl6pPr marL="2285314" algn="l" defTabSz="457063" rtl="0" eaLnBrk="1" latinLnBrk="0" hangingPunct="1">
        <a:defRPr sz="1799" kern="1200">
          <a:solidFill>
            <a:schemeClr val="tx1"/>
          </a:solidFill>
          <a:latin typeface="+mn-lt"/>
          <a:ea typeface="+mn-ea"/>
          <a:cs typeface="+mn-cs"/>
        </a:defRPr>
      </a:lvl6pPr>
      <a:lvl7pPr marL="2742377" algn="l" defTabSz="457063" rtl="0" eaLnBrk="1" latinLnBrk="0" hangingPunct="1">
        <a:defRPr sz="1799" kern="1200">
          <a:solidFill>
            <a:schemeClr val="tx1"/>
          </a:solidFill>
          <a:latin typeface="+mn-lt"/>
          <a:ea typeface="+mn-ea"/>
          <a:cs typeface="+mn-cs"/>
        </a:defRPr>
      </a:lvl7pPr>
      <a:lvl8pPr marL="3199440" algn="l" defTabSz="457063" rtl="0" eaLnBrk="1" latinLnBrk="0" hangingPunct="1">
        <a:defRPr sz="1799" kern="1200">
          <a:solidFill>
            <a:schemeClr val="tx1"/>
          </a:solidFill>
          <a:latin typeface="+mn-lt"/>
          <a:ea typeface="+mn-ea"/>
          <a:cs typeface="+mn-cs"/>
        </a:defRPr>
      </a:lvl8pPr>
      <a:lvl9pPr marL="3656503" algn="l" defTabSz="457063"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hyperlink" Target="http://www.bi-gd.org/" TargetMode="External"/><Relationship Id="rId2" Type="http://schemas.openxmlformats.org/officeDocument/2006/relationships/hyperlink" Target="mailto:bi_gd@abv.bg" TargetMode="External"/><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6.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issuu.com/innobus_project/docs/innobus_-_1cfdd21e010d56" TargetMode="Externa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58293" y="2759039"/>
            <a:ext cx="10081120" cy="1363072"/>
          </a:xfrm>
        </p:spPr>
        <p:txBody>
          <a:bodyPr rtlCol="0">
            <a:noAutofit/>
          </a:bodyPr>
          <a:lstStyle/>
          <a:p>
            <a:pPr algn="ctr"/>
            <a:r>
              <a:rPr lang="en" sz="2400" b="1" dirty="0">
                <a:solidFill>
                  <a:schemeClr val="tx2"/>
                </a:solidFill>
                <a:latin typeface="Times New Roman" pitchFamily="18" charset="0"/>
                <a:cs typeface="Times New Roman" pitchFamily="18" charset="0"/>
              </a:rPr>
              <a:t>PROJECT</a:t>
            </a:r>
            <a:r>
              <a:rPr lang="en" sz="2400" dirty="0"/>
              <a:t> </a:t>
            </a:r>
            <a:br>
              <a:rPr lang="bg-BG" sz="2400" dirty="0"/>
            </a:br>
            <a:r>
              <a:rPr lang="en" sz="2400" dirty="0">
                <a:solidFill>
                  <a:schemeClr val="tx2"/>
                </a:solidFill>
                <a:latin typeface="Times New Roman" pitchFamily="18" charset="0"/>
                <a:cs typeface="Times New Roman" pitchFamily="18" charset="0"/>
              </a:rPr>
              <a:t>" </a:t>
            </a:r>
            <a:r>
              <a:rPr lang="en-US" sz="2400" dirty="0">
                <a:solidFill>
                  <a:schemeClr val="tx2"/>
                </a:solidFill>
                <a:latin typeface="Times New Roman" pitchFamily="18" charset="0"/>
                <a:cs typeface="Times New Roman" pitchFamily="18" charset="0"/>
              </a:rPr>
              <a:t>Strengthening the Competitiveness and Extraversion of cross-border </a:t>
            </a:r>
            <a:br>
              <a:rPr lang="en-US" sz="2400" dirty="0">
                <a:solidFill>
                  <a:schemeClr val="tx2"/>
                </a:solidFill>
                <a:latin typeface="Times New Roman" pitchFamily="18" charset="0"/>
                <a:cs typeface="Times New Roman" pitchFamily="18" charset="0"/>
              </a:rPr>
            </a:br>
            <a:r>
              <a:rPr lang="en-US" sz="2400" dirty="0" err="1">
                <a:solidFill>
                  <a:schemeClr val="tx2"/>
                </a:solidFill>
                <a:latin typeface="Times New Roman" pitchFamily="18" charset="0"/>
                <a:cs typeface="Times New Roman" pitchFamily="18" charset="0"/>
              </a:rPr>
              <a:t>BUSiness</a:t>
            </a:r>
            <a:r>
              <a:rPr lang="en-US" sz="2400" dirty="0">
                <a:solidFill>
                  <a:schemeClr val="tx2"/>
                </a:solidFill>
                <a:latin typeface="Times New Roman" pitchFamily="18" charset="0"/>
                <a:cs typeface="Times New Roman" pitchFamily="18" charset="0"/>
              </a:rPr>
              <a:t> by implementing </a:t>
            </a:r>
            <a:r>
              <a:rPr lang="en-US" sz="2400" dirty="0" err="1">
                <a:solidFill>
                  <a:schemeClr val="tx2"/>
                </a:solidFill>
                <a:latin typeface="Times New Roman" pitchFamily="18" charset="0"/>
                <a:cs typeface="Times New Roman" pitchFamily="18" charset="0"/>
              </a:rPr>
              <a:t>INNovative</a:t>
            </a:r>
            <a:r>
              <a:rPr lang="en-US" sz="2400" dirty="0">
                <a:solidFill>
                  <a:schemeClr val="tx2"/>
                </a:solidFill>
                <a:latin typeface="Times New Roman" pitchFamily="18" charset="0"/>
                <a:cs typeface="Times New Roman" pitchFamily="18" charset="0"/>
              </a:rPr>
              <a:t> and Specialized Actions</a:t>
            </a:r>
            <a:r>
              <a:rPr lang="en" sz="2400" dirty="0">
                <a:solidFill>
                  <a:schemeClr val="tx2"/>
                </a:solidFill>
                <a:latin typeface="Times New Roman" pitchFamily="18" charset="0"/>
                <a:cs typeface="Times New Roman" pitchFamily="18" charset="0"/>
              </a:rPr>
              <a:t>" </a:t>
            </a:r>
            <a:br>
              <a:rPr lang="bg-BG" sz="2400" dirty="0">
                <a:solidFill>
                  <a:schemeClr val="tx2"/>
                </a:solidFill>
                <a:latin typeface="Times New Roman" pitchFamily="18" charset="0"/>
                <a:cs typeface="Times New Roman" pitchFamily="18" charset="0"/>
              </a:rPr>
            </a:br>
            <a:r>
              <a:rPr lang="en" sz="2400" b="1" dirty="0">
                <a:solidFill>
                  <a:schemeClr val="tx2"/>
                </a:solidFill>
                <a:latin typeface="Times New Roman" pitchFamily="18" charset="0"/>
                <a:cs typeface="Times New Roman" pitchFamily="18" charset="0"/>
              </a:rPr>
              <a:t>INNOBUS</a:t>
            </a:r>
            <a:endParaRPr lang="el-GR" sz="2400" b="1" dirty="0">
              <a:solidFill>
                <a:schemeClr val="tx2"/>
              </a:solidFill>
              <a:latin typeface="Times New Roman" pitchFamily="18" charset="0"/>
              <a:cs typeface="Times New Roman" pitchFamily="18"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00461" y="414809"/>
            <a:ext cx="1759538" cy="1175958"/>
          </a:xfrm>
          <a:prstGeom prst="rect">
            <a:avLst/>
          </a:prstGeom>
        </p:spPr>
      </p:pic>
      <p:grpSp>
        <p:nvGrpSpPr>
          <p:cNvPr id="22" name="Group 21"/>
          <p:cNvGrpSpPr/>
          <p:nvPr/>
        </p:nvGrpSpPr>
        <p:grpSpPr>
          <a:xfrm>
            <a:off x="1869617" y="4219240"/>
            <a:ext cx="6922291" cy="1152128"/>
            <a:chOff x="1995198" y="3795774"/>
            <a:chExt cx="6922291" cy="1152128"/>
          </a:xfrm>
        </p:grpSpPr>
        <p:sp>
          <p:nvSpPr>
            <p:cNvPr id="13" name="Τίτλος 1"/>
            <p:cNvSpPr txBox="1">
              <a:spLocks/>
            </p:cNvSpPr>
            <p:nvPr/>
          </p:nvSpPr>
          <p:spPr>
            <a:xfrm>
              <a:off x="1995198" y="3795774"/>
              <a:ext cx="6922291" cy="1152128"/>
            </a:xfrm>
            <a:prstGeom prst="rect">
              <a:avLst/>
            </a:prstGeom>
          </p:spPr>
          <p:txBody>
            <a:bodyPr vert="horz" lIns="91440" tIns="45720" rIns="91440" bIns="45720" rtlCol="0" anchor="b">
              <a:noAutofit/>
            </a:bodyPr>
            <a:lstStyle>
              <a:lvl1pPr algn="r" defTabSz="457063" rtl="0" eaLnBrk="1" latinLnBrk="0" hangingPunct="1">
                <a:spcBef>
                  <a:spcPct val="0"/>
                </a:spcBef>
                <a:buNone/>
                <a:defRPr sz="5398"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 sz="1800" b="1" dirty="0">
                  <a:solidFill>
                    <a:schemeClr val="tx2"/>
                  </a:solidFill>
                  <a:latin typeface="Times New Roman" pitchFamily="18" charset="0"/>
                  <a:cs typeface="Times New Roman" pitchFamily="18" charset="0"/>
                </a:rPr>
                <a:t>IN FOCUS ASSOCIATION</a:t>
              </a:r>
              <a:br>
                <a:rPr lang="en-US" sz="1800" b="1" dirty="0">
                  <a:solidFill>
                    <a:schemeClr val="tx2"/>
                  </a:solidFill>
                  <a:latin typeface="Times New Roman" pitchFamily="18" charset="0"/>
                  <a:cs typeface="Times New Roman" pitchFamily="18" charset="0"/>
                </a:rPr>
              </a:br>
              <a:r>
                <a:rPr lang="en" sz="1800" dirty="0">
                  <a:solidFill>
                    <a:schemeClr val="tx2"/>
                  </a:solidFill>
                  <a:latin typeface="Times New Roman" pitchFamily="18" charset="0"/>
                  <a:cs typeface="Times New Roman" pitchFamily="18" charset="0"/>
                </a:rPr>
                <a:t>Project Beneficiary ( </a:t>
              </a:r>
              <a:r>
                <a:rPr lang="en" altLang="bg-BG" sz="1800" dirty="0">
                  <a:solidFill>
                    <a:schemeClr val="tx2"/>
                  </a:solidFill>
                  <a:latin typeface="Times New Roman" pitchFamily="18" charset="0"/>
                  <a:cs typeface="Times New Roman" pitchFamily="18" charset="0"/>
                </a:rPr>
                <a:t>PB 4)</a:t>
              </a:r>
              <a:br>
                <a:rPr lang="en-US" altLang="bg-BG" sz="1800" dirty="0">
                  <a:solidFill>
                    <a:schemeClr val="tx2"/>
                  </a:solidFill>
                  <a:latin typeface="Times New Roman" pitchFamily="18" charset="0"/>
                  <a:cs typeface="Times New Roman" pitchFamily="18" charset="0"/>
                </a:rPr>
              </a:br>
              <a:endParaRPr lang="el-GR" sz="1800" b="1" dirty="0">
                <a:solidFill>
                  <a:schemeClr val="tx2"/>
                </a:solidFill>
                <a:latin typeface="Times New Roman" pitchFamily="18" charset="0"/>
                <a:cs typeface="Times New Roman" pitchFamily="18" charset="0"/>
              </a:endParaRPr>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10036" y="3927918"/>
              <a:ext cx="955451" cy="971818"/>
            </a:xfrm>
            <a:prstGeom prst="rect">
              <a:avLst/>
            </a:prstGeom>
          </p:spPr>
        </p:pic>
      </p:grpSp>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97335" y="115815"/>
            <a:ext cx="4699979" cy="1877338"/>
          </a:xfrm>
          <a:prstGeom prst="rect">
            <a:avLst/>
          </a:prstGeom>
        </p:spPr>
      </p:pic>
      <p:sp>
        <p:nvSpPr>
          <p:cNvPr id="19" name="Control 3"/>
          <p:cNvSpPr>
            <a:spLocks noChangeArrowheads="1" noChangeShapeType="1"/>
          </p:cNvSpPr>
          <p:nvPr/>
        </p:nvSpPr>
        <p:spPr bwMode="auto">
          <a:xfrm>
            <a:off x="3473450" y="13123863"/>
            <a:ext cx="5294313" cy="611187"/>
          </a:xfrm>
          <a:prstGeom prst="rect">
            <a:avLst/>
          </a:prstGeom>
          <a:noFill/>
          <a:ln>
            <a:noFill/>
          </a:ln>
          <a:effectLst/>
          <a:extLst>
            <a:ext uri="{91240B29-F687-4F45-9708-019B960494DF}">
              <a14:hiddenLine xmlns:a14="http://schemas.microsoft.com/office/drawing/2010/main" w="25400">
                <a:no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endParaRPr lang="bg-BG"/>
          </a:p>
        </p:txBody>
      </p:sp>
      <p:graphicFrame>
        <p:nvGraphicFramePr>
          <p:cNvPr id="20" name="Table 19"/>
          <p:cNvGraphicFramePr>
            <a:graphicFrameLocks noGrp="1"/>
          </p:cNvGraphicFramePr>
          <p:nvPr>
            <p:extLst>
              <p:ext uri="{D42A27DB-BD31-4B8C-83A1-F6EECF244321}">
                <p14:modId xmlns:p14="http://schemas.microsoft.com/office/powerpoint/2010/main" val="3519120634"/>
              </p:ext>
            </p:extLst>
          </p:nvPr>
        </p:nvGraphicFramePr>
        <p:xfrm>
          <a:off x="693814" y="5875211"/>
          <a:ext cx="8073950" cy="839578"/>
        </p:xfrm>
        <a:graphic>
          <a:graphicData uri="http://schemas.openxmlformats.org/drawingml/2006/table">
            <a:tbl>
              <a:tblPr firstRow="1" firstCol="1" bandRow="1" bandCol="1">
                <a:tableStyleId>{3B4B98B0-60AC-42C2-AFA5-B58CD77FA1E5}</a:tableStyleId>
              </a:tblPr>
              <a:tblGrid>
                <a:gridCol w="1413582">
                  <a:extLst>
                    <a:ext uri="{9D8B030D-6E8A-4147-A177-3AD203B41FA5}">
                      <a16:colId xmlns:a16="http://schemas.microsoft.com/office/drawing/2014/main" val="20000"/>
                    </a:ext>
                  </a:extLst>
                </a:gridCol>
                <a:gridCol w="5395584">
                  <a:extLst>
                    <a:ext uri="{9D8B030D-6E8A-4147-A177-3AD203B41FA5}">
                      <a16:colId xmlns:a16="http://schemas.microsoft.com/office/drawing/2014/main" val="20001"/>
                    </a:ext>
                  </a:extLst>
                </a:gridCol>
                <a:gridCol w="1264784">
                  <a:extLst>
                    <a:ext uri="{9D8B030D-6E8A-4147-A177-3AD203B41FA5}">
                      <a16:colId xmlns:a16="http://schemas.microsoft.com/office/drawing/2014/main" val="20002"/>
                    </a:ext>
                  </a:extLst>
                </a:gridCol>
              </a:tblGrid>
              <a:tr h="839578">
                <a:tc>
                  <a:txBody>
                    <a:bodyPr/>
                    <a:lstStyle/>
                    <a:p>
                      <a:pPr algn="ctr">
                        <a:spcAft>
                          <a:spcPts val="0"/>
                        </a:spcAft>
                      </a:pPr>
                      <a:endParaRPr lang="bg-BG" sz="1200" dirty="0">
                        <a:effectLst/>
                        <a:latin typeface="Calibri" panose="020F0502020204030204" pitchFamily="34" charset="0"/>
                        <a:ea typeface="Times New Roman" panose="02020603050405020304" pitchFamily="18" charset="0"/>
                        <a:cs typeface="Miriam"/>
                      </a:endParaRPr>
                    </a:p>
                  </a:txBody>
                  <a:tcPr marL="68580" marR="68580" marT="0" marB="0" anchor="ctr"/>
                </a:tc>
                <a:tc>
                  <a:txBody>
                    <a:bodyPr/>
                    <a:lstStyle/>
                    <a:p>
                      <a:pPr algn="ctr">
                        <a:lnSpc>
                          <a:spcPct val="107000"/>
                        </a:lnSpc>
                        <a:spcBef>
                          <a:spcPts val="70"/>
                        </a:spcBef>
                        <a:spcAft>
                          <a:spcPts val="0"/>
                        </a:spcAft>
                      </a:pPr>
                      <a:r>
                        <a:rPr lang="en-US" sz="1200" dirty="0">
                          <a:effectLst/>
                        </a:rPr>
                        <a:t>The project is co-financed by the European Fund for Regional Development and by national funds of the countries participating in the Cross-Border Cooperation Program</a:t>
                      </a:r>
                    </a:p>
                    <a:p>
                      <a:pPr algn="ctr">
                        <a:lnSpc>
                          <a:spcPct val="107000"/>
                        </a:lnSpc>
                        <a:spcBef>
                          <a:spcPts val="70"/>
                        </a:spcBef>
                        <a:spcAft>
                          <a:spcPts val="0"/>
                        </a:spcAft>
                      </a:pPr>
                      <a:r>
                        <a:rPr lang="en-US" sz="1200" dirty="0">
                          <a:effectLst/>
                        </a:rPr>
                        <a:t> INTERREG V - A Greece - Bulgaria 2014-2020</a:t>
                      </a:r>
                    </a:p>
                  </a:txBody>
                  <a:tcPr marL="68580" marR="68580" marT="0" marB="0"/>
                </a:tc>
                <a:tc>
                  <a:txBody>
                    <a:bodyPr/>
                    <a:lstStyle/>
                    <a:p>
                      <a:pPr algn="ctr">
                        <a:spcAft>
                          <a:spcPts val="0"/>
                        </a:spcAft>
                      </a:pPr>
                      <a:endParaRPr lang="bg-BG" sz="1200" dirty="0">
                        <a:effectLst/>
                        <a:latin typeface="Calibri" panose="020F0502020204030204" pitchFamily="34" charset="0"/>
                        <a:ea typeface="Times New Roman" panose="02020603050405020304" pitchFamily="18" charset="0"/>
                        <a:cs typeface="Miriam"/>
                      </a:endParaRPr>
                    </a:p>
                  </a:txBody>
                  <a:tcPr marL="68580" marR="68580" marT="0" marB="0" anchor="ctr"/>
                </a:tc>
                <a:extLst>
                  <a:ext uri="{0D108BD9-81ED-4DB2-BD59-A6C34878D82A}">
                    <a16:rowId xmlns:a16="http://schemas.microsoft.com/office/drawing/2014/main" val="10000"/>
                  </a:ext>
                </a:extLst>
              </a:tr>
            </a:tbl>
          </a:graphicData>
        </a:graphic>
      </p:graphicFrame>
      <p:pic>
        <p:nvPicPr>
          <p:cNvPr id="2053" name="Εικόνα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9692" y="5949500"/>
            <a:ext cx="838200" cy="504825"/>
          </a:xfrm>
          <a:prstGeom prst="rect">
            <a:avLst/>
          </a:prstGeom>
          <a:noFill/>
          <a:extLst>
            <a:ext uri="{909E8E84-426E-40DD-AFC4-6F175D3DCCD1}">
              <a14:hiddenFill xmlns:a14="http://schemas.microsoft.com/office/drawing/2010/main">
                <a:solidFill>
                  <a:srgbClr val="FFFFFF"/>
                </a:solidFill>
              </a14:hiddenFill>
            </a:ext>
          </a:extLst>
        </p:spPr>
      </p:pic>
      <p:pic>
        <p:nvPicPr>
          <p:cNvPr id="23" name="Εικόνα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17280" y="5947523"/>
            <a:ext cx="790575" cy="571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7189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p:cNvSpPr>
            <a:spLocks noGrp="1"/>
          </p:cNvSpPr>
          <p:nvPr>
            <p:ph idx="1"/>
          </p:nvPr>
        </p:nvSpPr>
        <p:spPr>
          <a:xfrm>
            <a:off x="1197868" y="1508581"/>
            <a:ext cx="8594429" cy="3384376"/>
          </a:xfrm>
        </p:spPr>
        <p:txBody>
          <a:bodyPr>
            <a:noAutofit/>
          </a:bodyPr>
          <a:lstStyle/>
          <a:p>
            <a:pPr eaLnBrk="1" hangingPunct="1">
              <a:lnSpc>
                <a:spcPct val="80000"/>
              </a:lnSpc>
              <a:buFont typeface="Wingdings" panose="05000000000000000000" pitchFamily="2" charset="2"/>
              <a:buNone/>
            </a:pPr>
            <a:endParaRPr lang="en-US" altLang="bg-BG" sz="2000" b="1" dirty="0">
              <a:solidFill>
                <a:srgbClr val="000099"/>
              </a:solidFill>
            </a:endParaRPr>
          </a:p>
          <a:p>
            <a:pPr algn="r" eaLnBrk="1" hangingPunct="1">
              <a:lnSpc>
                <a:spcPct val="80000"/>
              </a:lnSpc>
              <a:buFont typeface="Wingdings" panose="05000000000000000000" pitchFamily="2" charset="2"/>
              <a:buNone/>
            </a:pPr>
            <a:r>
              <a:rPr lang="en" altLang="bg-BG" sz="2800" dirty="0">
                <a:solidFill>
                  <a:schemeClr val="accent1"/>
                </a:solidFill>
                <a:latin typeface="+mj-lt"/>
                <a:ea typeface="+mj-ea"/>
                <a:cs typeface="+mj-cs"/>
              </a:rPr>
              <a:t>ROSITZA </a:t>
            </a:r>
            <a:r>
              <a:rPr lang="en-US" altLang="bg-BG" sz="2800" dirty="0">
                <a:solidFill>
                  <a:schemeClr val="accent1"/>
                </a:solidFill>
                <a:latin typeface="+mj-lt"/>
                <a:ea typeface="+mj-ea"/>
                <a:cs typeface="+mj-cs"/>
              </a:rPr>
              <a:t>D</a:t>
            </a:r>
            <a:r>
              <a:rPr lang="en" altLang="bg-BG" sz="2800" dirty="0">
                <a:solidFill>
                  <a:schemeClr val="accent1"/>
                </a:solidFill>
                <a:latin typeface="+mj-lt"/>
                <a:ea typeface="+mj-ea"/>
                <a:cs typeface="+mj-cs"/>
              </a:rPr>
              <a:t>JAMBAZOVA</a:t>
            </a:r>
            <a:endParaRPr lang="en-US" altLang="bg-BG" sz="2800" dirty="0">
              <a:solidFill>
                <a:schemeClr val="accent1"/>
              </a:solidFill>
              <a:latin typeface="+mj-lt"/>
              <a:ea typeface="+mj-ea"/>
              <a:cs typeface="+mj-cs"/>
            </a:endParaRPr>
          </a:p>
          <a:p>
            <a:pPr algn="r">
              <a:lnSpc>
                <a:spcPct val="80000"/>
              </a:lnSpc>
              <a:buNone/>
            </a:pPr>
            <a:r>
              <a:rPr lang="en" sz="2000" dirty="0">
                <a:solidFill>
                  <a:schemeClr val="bg1">
                    <a:lumMod val="50000"/>
                  </a:schemeClr>
                </a:solidFill>
              </a:rPr>
              <a:t>Director</a:t>
            </a:r>
            <a:r>
              <a:rPr lang="bg-BG" sz="2000" dirty="0">
                <a:solidFill>
                  <a:schemeClr val="bg1">
                    <a:lumMod val="50000"/>
                  </a:schemeClr>
                </a:solidFill>
              </a:rPr>
              <a:t> </a:t>
            </a:r>
            <a:r>
              <a:rPr lang="en-US" sz="2000" dirty="0">
                <a:solidFill>
                  <a:schemeClr val="bg1">
                    <a:lumMod val="50000"/>
                  </a:schemeClr>
                </a:solidFill>
              </a:rPr>
              <a:t>of</a:t>
            </a:r>
            <a:r>
              <a:rPr lang="en" sz="2000" dirty="0">
                <a:solidFill>
                  <a:schemeClr val="bg1">
                    <a:lumMod val="50000"/>
                  </a:schemeClr>
                </a:solidFill>
              </a:rPr>
              <a:t> </a:t>
            </a:r>
            <a:r>
              <a:rPr lang="en-US" sz="2000" dirty="0">
                <a:solidFill>
                  <a:schemeClr val="bg1">
                    <a:lumMod val="50000"/>
                  </a:schemeClr>
                </a:solidFill>
              </a:rPr>
              <a:t>Business Incubator - </a:t>
            </a:r>
            <a:r>
              <a:rPr lang="en-US" sz="2000" dirty="0" err="1">
                <a:solidFill>
                  <a:schemeClr val="bg1">
                    <a:lumMod val="50000"/>
                  </a:schemeClr>
                </a:solidFill>
              </a:rPr>
              <a:t>Gotse</a:t>
            </a:r>
            <a:r>
              <a:rPr lang="en-US" sz="2000" dirty="0">
                <a:solidFill>
                  <a:schemeClr val="bg1">
                    <a:lumMod val="50000"/>
                  </a:schemeClr>
                </a:solidFill>
              </a:rPr>
              <a:t> </a:t>
            </a:r>
            <a:r>
              <a:rPr lang="en-US" sz="2000" dirty="0" err="1">
                <a:solidFill>
                  <a:schemeClr val="bg1">
                    <a:lumMod val="50000"/>
                  </a:schemeClr>
                </a:solidFill>
              </a:rPr>
              <a:t>Delchev</a:t>
            </a:r>
            <a:r>
              <a:rPr lang="en-US" sz="2000" dirty="0">
                <a:solidFill>
                  <a:schemeClr val="bg1">
                    <a:lumMod val="50000"/>
                  </a:schemeClr>
                </a:solidFill>
              </a:rPr>
              <a:t>, </a:t>
            </a:r>
          </a:p>
          <a:p>
            <a:pPr algn="r">
              <a:lnSpc>
                <a:spcPct val="80000"/>
              </a:lnSpc>
              <a:buNone/>
            </a:pPr>
            <a:r>
              <a:rPr lang="en-US" sz="2000" dirty="0">
                <a:solidFill>
                  <a:schemeClr val="bg1">
                    <a:lumMod val="50000"/>
                  </a:schemeClr>
                </a:solidFill>
              </a:rPr>
              <a:t>Entrepreneurship Promotion Centre</a:t>
            </a:r>
            <a:endParaRPr lang="bg-BG" sz="2000" dirty="0">
              <a:solidFill>
                <a:schemeClr val="bg1">
                  <a:lumMod val="50000"/>
                </a:schemeClr>
              </a:solidFill>
            </a:endParaRPr>
          </a:p>
          <a:p>
            <a:pPr algn="r">
              <a:lnSpc>
                <a:spcPct val="80000"/>
              </a:lnSpc>
              <a:buNone/>
            </a:pPr>
            <a:r>
              <a:rPr lang="en" sz="2000" dirty="0">
                <a:solidFill>
                  <a:schemeClr val="bg1">
                    <a:lumMod val="50000"/>
                  </a:schemeClr>
                </a:solidFill>
              </a:rPr>
              <a:t>Chairman of the Board of the National Network for Business Development</a:t>
            </a:r>
            <a:endParaRPr lang="en-US" sz="2000" dirty="0">
              <a:solidFill>
                <a:schemeClr val="bg1">
                  <a:lumMod val="50000"/>
                </a:schemeClr>
              </a:solidFill>
            </a:endParaRPr>
          </a:p>
          <a:p>
            <a:pPr marL="0" indent="0" algn="r">
              <a:buNone/>
            </a:pPr>
            <a:r>
              <a:rPr lang="en" sz="2000" dirty="0">
                <a:solidFill>
                  <a:schemeClr val="bg1">
                    <a:lumMod val="50000"/>
                  </a:schemeClr>
                </a:solidFill>
              </a:rPr>
              <a:t>Chairman of the Board of Forum Civic Participation</a:t>
            </a:r>
            <a:endParaRPr lang="en-US" altLang="bg-BG" sz="2000" dirty="0">
              <a:solidFill>
                <a:schemeClr val="bg1">
                  <a:lumMod val="50000"/>
                </a:schemeClr>
              </a:solidFill>
            </a:endParaRPr>
          </a:p>
          <a:p>
            <a:pPr algn="r">
              <a:lnSpc>
                <a:spcPct val="80000"/>
              </a:lnSpc>
              <a:buNone/>
            </a:pPr>
            <a:r>
              <a:rPr lang="en" altLang="bg-BG" sz="2000" dirty="0"/>
              <a:t>e-mail: </a:t>
            </a:r>
            <a:r>
              <a:rPr lang="en" altLang="bg-BG" sz="2000" dirty="0">
                <a:hlinkClick r:id="rId2"/>
              </a:rPr>
              <a:t>rosi_kd@abv.bg</a:t>
            </a:r>
            <a:endParaRPr lang="bg-BG" altLang="bg-BG" sz="2000" dirty="0"/>
          </a:p>
          <a:p>
            <a:pPr algn="r">
              <a:lnSpc>
                <a:spcPct val="80000"/>
              </a:lnSpc>
              <a:buNone/>
            </a:pPr>
            <a:r>
              <a:rPr lang="en" altLang="bg-BG" sz="2000" dirty="0">
                <a:hlinkClick r:id="rId3"/>
              </a:rPr>
              <a:t>www.bi-gd.org</a:t>
            </a:r>
            <a:r>
              <a:rPr lang="en" altLang="bg-BG" sz="2000" dirty="0"/>
              <a:t> </a:t>
            </a:r>
            <a:endParaRPr lang="bg-BG" altLang="bg-BG" sz="2000" dirty="0"/>
          </a:p>
          <a:p>
            <a:pPr eaLnBrk="1" hangingPunct="1">
              <a:lnSpc>
                <a:spcPct val="80000"/>
              </a:lnSpc>
              <a:buFont typeface="Wingdings" panose="05000000000000000000" pitchFamily="2" charset="2"/>
              <a:buNone/>
            </a:pPr>
            <a:endParaRPr lang="bg-BG" altLang="bg-BG" sz="2000" dirty="0"/>
          </a:p>
          <a:p>
            <a:pPr eaLnBrk="1" hangingPunct="1">
              <a:lnSpc>
                <a:spcPct val="80000"/>
              </a:lnSpc>
              <a:buFont typeface="Wingdings" panose="05000000000000000000" pitchFamily="2" charset="2"/>
              <a:buNone/>
            </a:pPr>
            <a:endParaRPr lang="bg-BG" altLang="bg-BG" sz="2000" dirty="0"/>
          </a:p>
          <a:p>
            <a:pPr eaLnBrk="1" hangingPunct="1">
              <a:lnSpc>
                <a:spcPct val="80000"/>
              </a:lnSpc>
              <a:buFont typeface="Wingdings" panose="05000000000000000000" pitchFamily="2" charset="2"/>
              <a:buNone/>
            </a:pPr>
            <a:endParaRPr lang="bg-BG" altLang="bg-BG" sz="2000" dirty="0"/>
          </a:p>
          <a:p>
            <a:pPr algn="ctr" eaLnBrk="1" hangingPunct="1">
              <a:lnSpc>
                <a:spcPct val="80000"/>
              </a:lnSpc>
              <a:buFont typeface="Wingdings" panose="05000000000000000000" pitchFamily="2" charset="2"/>
              <a:buNone/>
            </a:pPr>
            <a:endParaRPr lang="bg-BG" altLang="bg-BG" sz="2000" b="1" dirty="0">
              <a:solidFill>
                <a:srgbClr val="000099"/>
              </a:solidFill>
            </a:endParaRPr>
          </a:p>
          <a:p>
            <a:pPr algn="ctr" eaLnBrk="1" hangingPunct="1">
              <a:lnSpc>
                <a:spcPct val="80000"/>
              </a:lnSpc>
              <a:buFont typeface="Wingdings" panose="05000000000000000000" pitchFamily="2" charset="2"/>
              <a:buNone/>
            </a:pPr>
            <a:endParaRPr lang="bg-BG" altLang="bg-BG" sz="2000" b="1" dirty="0">
              <a:solidFill>
                <a:srgbClr val="000099"/>
              </a:solidFill>
            </a:endParaRPr>
          </a:p>
        </p:txBody>
      </p:sp>
      <p:sp>
        <p:nvSpPr>
          <p:cNvPr id="3" name="Content Placeholder 2"/>
          <p:cNvSpPr txBox="1">
            <a:spLocks/>
          </p:cNvSpPr>
          <p:nvPr/>
        </p:nvSpPr>
        <p:spPr>
          <a:xfrm>
            <a:off x="765820" y="4829128"/>
            <a:ext cx="11091018" cy="1759210"/>
          </a:xfrm>
          <a:prstGeom prst="rect">
            <a:avLst/>
          </a:prstGeom>
        </p:spPr>
        <p:txBody>
          <a:bodyPr vert="horz" lIns="91440" tIns="45720" rIns="91440" bIns="45720" rtlCol="0">
            <a:noAutofit/>
          </a:bodyPr>
          <a:lstStyle>
            <a:lvl1pPr marL="342797" indent="-342797" algn="l" defTabSz="457063" rtl="0" eaLnBrk="1" latinLnBrk="0" hangingPunct="1">
              <a:spcBef>
                <a:spcPts val="1000"/>
              </a:spcBef>
              <a:spcAft>
                <a:spcPts val="0"/>
              </a:spcAft>
              <a:buClr>
                <a:schemeClr val="accent1"/>
              </a:buClr>
              <a:buSzPct val="80000"/>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lnSpc>
                <a:spcPct val="107000"/>
              </a:lnSpc>
              <a:spcBef>
                <a:spcPts val="70"/>
              </a:spcBef>
              <a:buNone/>
            </a:pPr>
            <a:r>
              <a:rPr lang="en" altLang="bg-BG" sz="1400" i="1" dirty="0"/>
              <a:t>The final event is part of the implementation of Activity 2: " </a:t>
            </a:r>
            <a:r>
              <a:rPr lang="en" sz="1400" i="1" dirty="0"/>
              <a:t>Providing business consulting for entrepreneurs in the cross-border region" according to </a:t>
            </a:r>
            <a:r>
              <a:rPr lang="en" altLang="bg-BG" sz="1400" i="1" dirty="0"/>
              <a:t>Art. 1, para. 3, item 2 of Service Agreement No. Innobus-U-03-11.10.2022, executed by Gotse Delchev Business Incubator, center for supporting entrepreneurship and financed under the INNOBUS project, </a:t>
            </a:r>
            <a:r>
              <a:rPr lang="en" sz="1400" i="1" dirty="0"/>
              <a:t>co-financed by the European Regional Development Fund (ERDF) and from national funds of the countries participating in </a:t>
            </a:r>
            <a:r>
              <a:rPr lang="en-US" sz="1400" i="1" dirty="0"/>
              <a:t>the Cross-Border Cooperation Program</a:t>
            </a:r>
          </a:p>
          <a:p>
            <a:pPr marL="0" indent="0" algn="ctr">
              <a:lnSpc>
                <a:spcPct val="107000"/>
              </a:lnSpc>
              <a:spcBef>
                <a:spcPts val="70"/>
              </a:spcBef>
              <a:buNone/>
            </a:pPr>
            <a:r>
              <a:rPr lang="en-US" sz="1400" i="1" dirty="0"/>
              <a:t> INTERREG V - A Greece - Bulgaria 2014-2020.</a:t>
            </a:r>
            <a:endParaRPr lang="en" sz="1400" i="1" dirty="0"/>
          </a:p>
          <a:p>
            <a:pPr algn="ctr">
              <a:lnSpc>
                <a:spcPct val="115000"/>
              </a:lnSpc>
              <a:spcAft>
                <a:spcPts val="1000"/>
              </a:spcAft>
            </a:pPr>
            <a:r>
              <a:rPr lang="bg-BG" sz="1400" i="1" dirty="0" err="1"/>
              <a:t>The</a:t>
            </a:r>
            <a:r>
              <a:rPr lang="bg-BG" sz="1400" i="1" dirty="0"/>
              <a:t> </a:t>
            </a:r>
            <a:r>
              <a:rPr lang="bg-BG" sz="1400" i="1" dirty="0" err="1"/>
              <a:t>contents</a:t>
            </a:r>
            <a:r>
              <a:rPr lang="bg-BG" sz="1400" i="1" dirty="0"/>
              <a:t> </a:t>
            </a:r>
            <a:r>
              <a:rPr lang="bg-BG" sz="1400" i="1" dirty="0" err="1"/>
              <a:t>of</a:t>
            </a:r>
            <a:r>
              <a:rPr lang="bg-BG" sz="1400" i="1" dirty="0"/>
              <a:t> </a:t>
            </a:r>
            <a:r>
              <a:rPr lang="bg-BG" sz="1400" i="1" dirty="0" err="1"/>
              <a:t>this</a:t>
            </a:r>
            <a:r>
              <a:rPr lang="bg-BG" sz="1400" i="1" dirty="0"/>
              <a:t> </a:t>
            </a:r>
            <a:r>
              <a:rPr lang="bg-BG" sz="1400" i="1" dirty="0" err="1"/>
              <a:t>publication</a:t>
            </a:r>
            <a:r>
              <a:rPr lang="bg-BG" sz="1400" i="1" dirty="0"/>
              <a:t> </a:t>
            </a:r>
            <a:r>
              <a:rPr lang="bg-BG" sz="1400" i="1" dirty="0" err="1"/>
              <a:t>are</a:t>
            </a:r>
            <a:r>
              <a:rPr lang="bg-BG" sz="1400" i="1" dirty="0"/>
              <a:t> </a:t>
            </a:r>
            <a:r>
              <a:rPr lang="bg-BG" sz="1400" i="1" dirty="0" err="1"/>
              <a:t>sole</a:t>
            </a:r>
            <a:r>
              <a:rPr lang="bg-BG" sz="1400" i="1" dirty="0"/>
              <a:t> </a:t>
            </a:r>
            <a:r>
              <a:rPr lang="bg-BG" sz="1400" i="1" dirty="0" err="1"/>
              <a:t>responsibility</a:t>
            </a:r>
            <a:r>
              <a:rPr lang="bg-BG" sz="1400" i="1" dirty="0"/>
              <a:t> </a:t>
            </a:r>
            <a:r>
              <a:rPr lang="bg-BG" sz="1400" i="1" dirty="0" err="1"/>
              <a:t>of</a:t>
            </a:r>
            <a:r>
              <a:rPr lang="bg-BG" sz="1400" i="1" dirty="0"/>
              <a:t> “</a:t>
            </a:r>
            <a:r>
              <a:rPr lang="bg-BG" sz="1400" i="1" dirty="0" err="1"/>
              <a:t>In</a:t>
            </a:r>
            <a:r>
              <a:rPr lang="bg-BG" sz="1400" i="1" dirty="0"/>
              <a:t> </a:t>
            </a:r>
            <a:r>
              <a:rPr lang="bg-BG" sz="1400" i="1" dirty="0" err="1"/>
              <a:t>focus</a:t>
            </a:r>
            <a:r>
              <a:rPr lang="bg-BG" sz="1400" i="1" dirty="0"/>
              <a:t>” </a:t>
            </a:r>
            <a:r>
              <a:rPr lang="en-US" sz="1400" i="1" dirty="0"/>
              <a:t>A</a:t>
            </a:r>
            <a:r>
              <a:rPr lang="bg-BG" sz="1400" i="1" dirty="0" err="1"/>
              <a:t>ssociation</a:t>
            </a:r>
            <a:r>
              <a:rPr lang="bg-BG" sz="1400" i="1" dirty="0"/>
              <a:t> </a:t>
            </a:r>
            <a:r>
              <a:rPr lang="bg-BG" sz="1400" i="1" dirty="0" err="1"/>
              <a:t>and</a:t>
            </a:r>
            <a:r>
              <a:rPr lang="bg-BG" sz="1400" i="1" dirty="0"/>
              <a:t> </a:t>
            </a:r>
            <a:r>
              <a:rPr lang="bg-BG" sz="1400" i="1" dirty="0" err="1"/>
              <a:t>can</a:t>
            </a:r>
            <a:r>
              <a:rPr lang="bg-BG" sz="1400" i="1" dirty="0"/>
              <a:t> </a:t>
            </a:r>
            <a:r>
              <a:rPr lang="bg-BG" sz="1400" i="1" dirty="0" err="1"/>
              <a:t>in</a:t>
            </a:r>
            <a:r>
              <a:rPr lang="bg-BG" sz="1400" i="1" dirty="0"/>
              <a:t> </a:t>
            </a:r>
            <a:r>
              <a:rPr lang="bg-BG" sz="1400" i="1" dirty="0" err="1"/>
              <a:t>no</a:t>
            </a:r>
            <a:r>
              <a:rPr lang="bg-BG" sz="1400" i="1" dirty="0"/>
              <a:t> </a:t>
            </a:r>
            <a:r>
              <a:rPr lang="bg-BG" sz="1400" i="1" dirty="0" err="1"/>
              <a:t>way</a:t>
            </a:r>
            <a:r>
              <a:rPr lang="bg-BG" sz="1400" i="1" dirty="0"/>
              <a:t> </a:t>
            </a:r>
            <a:r>
              <a:rPr lang="bg-BG" sz="1400" i="1" dirty="0" err="1"/>
              <a:t>be</a:t>
            </a:r>
            <a:r>
              <a:rPr lang="bg-BG" sz="1400" i="1" dirty="0"/>
              <a:t> </a:t>
            </a:r>
            <a:r>
              <a:rPr lang="bg-BG" sz="1400" i="1" dirty="0" err="1"/>
              <a:t>taken</a:t>
            </a:r>
            <a:r>
              <a:rPr lang="bg-BG" sz="1400" i="1" dirty="0"/>
              <a:t> </a:t>
            </a:r>
            <a:r>
              <a:rPr lang="bg-BG" sz="1400" i="1" dirty="0" err="1"/>
              <a:t>to</a:t>
            </a:r>
            <a:r>
              <a:rPr lang="bg-BG" sz="1400" i="1" dirty="0"/>
              <a:t> </a:t>
            </a:r>
            <a:r>
              <a:rPr lang="bg-BG" sz="1400" i="1" dirty="0" err="1"/>
              <a:t>reflect</a:t>
            </a:r>
            <a:r>
              <a:rPr lang="bg-BG" sz="1400" i="1" dirty="0"/>
              <a:t> </a:t>
            </a:r>
            <a:r>
              <a:rPr lang="bg-BG" sz="1400" i="1" dirty="0" err="1"/>
              <a:t>the</a:t>
            </a:r>
            <a:r>
              <a:rPr lang="bg-BG" sz="1400" i="1" dirty="0"/>
              <a:t> </a:t>
            </a:r>
            <a:r>
              <a:rPr lang="bg-BG" sz="1400" i="1" dirty="0" err="1"/>
              <a:t>views</a:t>
            </a:r>
            <a:r>
              <a:rPr lang="bg-BG" sz="1400" i="1" dirty="0"/>
              <a:t> </a:t>
            </a:r>
            <a:r>
              <a:rPr lang="bg-BG" sz="1400" i="1" dirty="0" err="1"/>
              <a:t>of</a:t>
            </a:r>
            <a:r>
              <a:rPr lang="bg-BG" sz="1400" i="1" dirty="0"/>
              <a:t> </a:t>
            </a:r>
            <a:r>
              <a:rPr lang="bg-BG" sz="1400" i="1" dirty="0" err="1"/>
              <a:t>the</a:t>
            </a:r>
            <a:r>
              <a:rPr lang="bg-BG" sz="1400" i="1" dirty="0"/>
              <a:t> </a:t>
            </a:r>
            <a:r>
              <a:rPr lang="bg-BG" sz="1400" i="1" dirty="0" err="1"/>
              <a:t>European</a:t>
            </a:r>
            <a:r>
              <a:rPr lang="bg-BG" sz="1400" i="1" dirty="0"/>
              <a:t> </a:t>
            </a:r>
            <a:r>
              <a:rPr lang="bg-BG" sz="1400" i="1" dirty="0" err="1"/>
              <a:t>Union</a:t>
            </a:r>
            <a:r>
              <a:rPr lang="bg-BG" sz="1400" i="1" dirty="0"/>
              <a:t>, </a:t>
            </a:r>
            <a:r>
              <a:rPr lang="bg-BG" sz="1400" i="1" dirty="0" err="1"/>
              <a:t>the</a:t>
            </a:r>
            <a:r>
              <a:rPr lang="bg-BG" sz="1400" i="1" dirty="0"/>
              <a:t> </a:t>
            </a:r>
            <a:r>
              <a:rPr lang="bg-BG" sz="1400" i="1" dirty="0" err="1"/>
              <a:t>participating</a:t>
            </a:r>
            <a:r>
              <a:rPr lang="bg-BG" sz="1400" i="1" dirty="0"/>
              <a:t> </a:t>
            </a:r>
            <a:r>
              <a:rPr lang="bg-BG" sz="1400" i="1" dirty="0" err="1"/>
              <a:t>countries</a:t>
            </a:r>
            <a:r>
              <a:rPr lang="bg-BG" sz="1400" i="1" dirty="0"/>
              <a:t> </a:t>
            </a:r>
            <a:r>
              <a:rPr lang="bg-BG" sz="1400" i="1" dirty="0" err="1"/>
              <a:t>the</a:t>
            </a:r>
            <a:r>
              <a:rPr lang="bg-BG" sz="1400" i="1" dirty="0"/>
              <a:t> </a:t>
            </a:r>
            <a:r>
              <a:rPr lang="bg-BG" sz="1400" i="1" dirty="0" err="1"/>
              <a:t>Managing</a:t>
            </a:r>
            <a:r>
              <a:rPr lang="bg-BG" sz="1400" i="1" dirty="0"/>
              <a:t> </a:t>
            </a:r>
            <a:r>
              <a:rPr lang="bg-BG" sz="1400" i="1" dirty="0" err="1"/>
              <a:t>Authority</a:t>
            </a:r>
            <a:r>
              <a:rPr lang="bg-BG" sz="1400" i="1" dirty="0"/>
              <a:t> </a:t>
            </a:r>
            <a:r>
              <a:rPr lang="bg-BG" sz="1400" i="1" dirty="0" err="1"/>
              <a:t>and</a:t>
            </a:r>
            <a:r>
              <a:rPr lang="bg-BG" sz="1400" i="1" dirty="0"/>
              <a:t> </a:t>
            </a:r>
            <a:r>
              <a:rPr lang="bg-BG" sz="1400" i="1" dirty="0" err="1"/>
              <a:t>the</a:t>
            </a:r>
            <a:r>
              <a:rPr lang="bg-BG" sz="1400" i="1" dirty="0"/>
              <a:t> </a:t>
            </a:r>
            <a:r>
              <a:rPr lang="bg-BG" sz="1400" i="1" dirty="0" err="1"/>
              <a:t>Joint</a:t>
            </a:r>
            <a:r>
              <a:rPr lang="bg-BG" sz="1400" i="1" dirty="0"/>
              <a:t> </a:t>
            </a:r>
            <a:r>
              <a:rPr lang="bg-BG" sz="1400" i="1" dirty="0" err="1"/>
              <a:t>Secretariat</a:t>
            </a:r>
            <a:endParaRPr lang="bg-BG" sz="1400" i="1" dirty="0"/>
          </a:p>
          <a:p>
            <a:pPr marL="0" indent="0" algn="ctr">
              <a:lnSpc>
                <a:spcPct val="107000"/>
              </a:lnSpc>
              <a:spcBef>
                <a:spcPts val="70"/>
              </a:spcBef>
              <a:buNone/>
            </a:pPr>
            <a:endParaRPr lang="bg-BG" sz="1400" dirty="0">
              <a:latin typeface="HebarU"/>
              <a:ea typeface="Times New Roman" panose="02020603050405020304" pitchFamily="18" charset="0"/>
              <a:cs typeface="Times New Roman" panose="02020603050405020304" pitchFamily="18" charset="0"/>
            </a:endParaRPr>
          </a:p>
          <a:p>
            <a:pPr marL="0" indent="0" algn="just">
              <a:lnSpc>
                <a:spcPct val="80000"/>
              </a:lnSpc>
              <a:buNone/>
            </a:pPr>
            <a:endParaRPr lang="bg-BG" altLang="bg-BG" sz="2000" b="1" dirty="0">
              <a:solidFill>
                <a:srgbClr val="000099"/>
              </a:solidFill>
            </a:endParaRPr>
          </a:p>
          <a:p>
            <a:pPr algn="ctr">
              <a:lnSpc>
                <a:spcPct val="80000"/>
              </a:lnSpc>
              <a:buFont typeface="Wingdings" panose="05000000000000000000" pitchFamily="2" charset="2"/>
              <a:buNone/>
            </a:pPr>
            <a:endParaRPr lang="bg-BG" altLang="bg-BG" sz="2000" b="1" dirty="0">
              <a:solidFill>
                <a:srgbClr val="000099"/>
              </a:solidFill>
            </a:endParaRPr>
          </a:p>
        </p:txBody>
      </p:sp>
      <p:pic>
        <p:nvPicPr>
          <p:cNvPr id="4" name="Picture 3"/>
          <p:cNvPicPr>
            <a:picLocks noChangeAspect="1"/>
          </p:cNvPicPr>
          <p:nvPr/>
        </p:nvPicPr>
        <p:blipFill>
          <a:blip r:embed="rId4"/>
          <a:stretch>
            <a:fillRect/>
          </a:stretch>
        </p:blipFill>
        <p:spPr>
          <a:xfrm>
            <a:off x="8110636" y="620688"/>
            <a:ext cx="1426443" cy="1152128"/>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907" y="151535"/>
            <a:ext cx="4699979" cy="1877338"/>
          </a:xfrm>
          <a:prstGeom prst="rect">
            <a:avLst/>
          </a:prstGeom>
        </p:spPr>
      </p:pic>
    </p:spTree>
    <p:extLst>
      <p:ext uri="{BB962C8B-B14F-4D97-AF65-F5344CB8AC3E}">
        <p14:creationId xmlns:p14="http://schemas.microsoft.com/office/powerpoint/2010/main" val="624726962"/>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17825" y="174030"/>
            <a:ext cx="4699979" cy="1877338"/>
          </a:xfrm>
          <a:prstGeom prst="rect">
            <a:avLst/>
          </a:prstGeom>
        </p:spPr>
      </p:pic>
      <p:sp>
        <p:nvSpPr>
          <p:cNvPr id="16" name="Θέση περιεχομένου 2"/>
          <p:cNvSpPr txBox="1">
            <a:spLocks/>
          </p:cNvSpPr>
          <p:nvPr/>
        </p:nvSpPr>
        <p:spPr>
          <a:xfrm>
            <a:off x="645550" y="2204864"/>
            <a:ext cx="9121270" cy="1080120"/>
          </a:xfrm>
          <a:prstGeom prst="rect">
            <a:avLst/>
          </a:prstGeom>
        </p:spPr>
        <p:txBody>
          <a:bodyPr vert="horz" lIns="91440" tIns="45720" rIns="91440" bIns="45720" rtlCol="0" anchor="t">
            <a:noAutofit/>
          </a:bodyPr>
          <a:lstStyle>
            <a:lvl1pPr marL="0" indent="0" algn="r" defTabSz="457063" rtl="0" eaLnBrk="1" latinLnBrk="0" hangingPunct="1">
              <a:spcBef>
                <a:spcPts val="1000"/>
              </a:spcBef>
              <a:spcAft>
                <a:spcPts val="0"/>
              </a:spcAft>
              <a:buClr>
                <a:schemeClr val="accent1"/>
              </a:buClr>
              <a:buSzPct val="80000"/>
              <a:buFont typeface="Wingdings 3" charset="2"/>
              <a:buNone/>
              <a:defRPr sz="1799" kern="1200">
                <a:solidFill>
                  <a:schemeClr val="tx1">
                    <a:lumMod val="50000"/>
                    <a:lumOff val="50000"/>
                  </a:schemeClr>
                </a:solidFill>
                <a:latin typeface="+mn-lt"/>
                <a:ea typeface="+mn-ea"/>
                <a:cs typeface="+mn-cs"/>
              </a:defRPr>
            </a:lvl1pPr>
            <a:lvl2pPr marL="457063" indent="0" algn="ctr" defTabSz="457063"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126" indent="0" algn="ctr" defTabSz="457063"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189" indent="0" algn="ctr" defTabSz="457063"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251" indent="0" algn="ctr" defTabSz="457063"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5314" indent="0" algn="ctr" defTabSz="457063"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2377" indent="0" algn="ctr" defTabSz="457063"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199440" indent="0" algn="ctr" defTabSz="457063"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6503" indent="0" algn="ctr" defTabSz="457063"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ctr">
              <a:spcBef>
                <a:spcPts val="0"/>
              </a:spcBef>
            </a:pPr>
            <a:r>
              <a:rPr lang="en" sz="3200" dirty="0">
                <a:solidFill>
                  <a:schemeClr val="tx2"/>
                </a:solidFill>
                <a:latin typeface="Times New Roman" pitchFamily="18" charset="0"/>
                <a:ea typeface="+mj-ea"/>
                <a:cs typeface="Times New Roman" pitchFamily="18" charset="0"/>
              </a:rPr>
              <a:t>Final event</a:t>
            </a:r>
          </a:p>
          <a:p>
            <a:pPr algn="ctr">
              <a:spcBef>
                <a:spcPts val="0"/>
              </a:spcBef>
            </a:pPr>
            <a:r>
              <a:rPr lang="en" sz="3200" b="1" dirty="0">
                <a:solidFill>
                  <a:schemeClr val="tx2"/>
                </a:solidFill>
                <a:latin typeface="Times New Roman" pitchFamily="18" charset="0"/>
                <a:ea typeface="+mj-ea"/>
                <a:cs typeface="Times New Roman" pitchFamily="18" charset="0"/>
              </a:rPr>
              <a:t>Provision of business consultancy for entrepreneurs in the cross-border region</a:t>
            </a:r>
            <a:endParaRPr lang="el-GR" sz="3200" b="1" dirty="0">
              <a:solidFill>
                <a:schemeClr val="tx2"/>
              </a:solidFill>
              <a:latin typeface="Times New Roman" pitchFamily="18" charset="0"/>
              <a:ea typeface="+mj-ea"/>
              <a:cs typeface="Times New Roman" pitchFamily="18" charset="0"/>
            </a:endParaRPr>
          </a:p>
        </p:txBody>
      </p:sp>
      <p:sp>
        <p:nvSpPr>
          <p:cNvPr id="18" name="Θέση περιεχομένου 2"/>
          <p:cNvSpPr txBox="1">
            <a:spLocks/>
          </p:cNvSpPr>
          <p:nvPr/>
        </p:nvSpPr>
        <p:spPr>
          <a:xfrm>
            <a:off x="1485900" y="6309320"/>
            <a:ext cx="7537094" cy="392584"/>
          </a:xfrm>
          <a:prstGeom prst="rect">
            <a:avLst/>
          </a:prstGeom>
        </p:spPr>
        <p:txBody>
          <a:bodyPr vert="horz" lIns="91440" tIns="45720" rIns="91440" bIns="45720" rtlCol="0" anchor="t">
            <a:noAutofit/>
          </a:bodyPr>
          <a:lstStyle>
            <a:lvl1pPr marL="0" indent="0" algn="r" defTabSz="457063" rtl="0" eaLnBrk="1" latinLnBrk="0" hangingPunct="1">
              <a:spcBef>
                <a:spcPts val="1000"/>
              </a:spcBef>
              <a:spcAft>
                <a:spcPts val="0"/>
              </a:spcAft>
              <a:buClr>
                <a:schemeClr val="accent1"/>
              </a:buClr>
              <a:buSzPct val="80000"/>
              <a:buFont typeface="Wingdings 3" charset="2"/>
              <a:buNone/>
              <a:defRPr sz="1799" kern="1200">
                <a:solidFill>
                  <a:schemeClr val="tx1">
                    <a:lumMod val="50000"/>
                    <a:lumOff val="50000"/>
                  </a:schemeClr>
                </a:solidFill>
                <a:latin typeface="+mn-lt"/>
                <a:ea typeface="+mn-ea"/>
                <a:cs typeface="+mn-cs"/>
              </a:defRPr>
            </a:lvl1pPr>
            <a:lvl2pPr marL="457063" indent="0" algn="ctr" defTabSz="457063"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126" indent="0" algn="ctr" defTabSz="457063"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189" indent="0" algn="ctr" defTabSz="457063"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251" indent="0" algn="ctr" defTabSz="457063"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5314" indent="0" algn="ctr" defTabSz="457063"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2377" indent="0" algn="ctr" defTabSz="457063"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199440" indent="0" algn="ctr" defTabSz="457063"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6503" indent="0" algn="ctr" defTabSz="457063"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ctr">
              <a:spcBef>
                <a:spcPts val="0"/>
              </a:spcBef>
            </a:pPr>
            <a:r>
              <a:rPr lang="en" sz="2000" i="1" dirty="0">
                <a:solidFill>
                  <a:schemeClr val="tx2"/>
                </a:solidFill>
                <a:latin typeface="Times New Roman" pitchFamily="18" charset="0"/>
                <a:ea typeface="+mj-ea"/>
                <a:cs typeface="Times New Roman" pitchFamily="18" charset="0"/>
              </a:rPr>
              <a:t>10.03.2023, Blagoevgrad</a:t>
            </a:r>
            <a:endParaRPr lang="el-GR" sz="2000" i="1" dirty="0">
              <a:solidFill>
                <a:schemeClr val="tx2"/>
              </a:solidFill>
              <a:latin typeface="Times New Roman" pitchFamily="18" charset="0"/>
              <a:ea typeface="+mj-ea"/>
              <a:cs typeface="Times New Roman" pitchFamily="18" charset="0"/>
            </a:endParaRPr>
          </a:p>
        </p:txBody>
      </p:sp>
      <p:pic>
        <p:nvPicPr>
          <p:cNvPr id="17" name="Picture 1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42084" y="3998552"/>
            <a:ext cx="4308607" cy="2154304"/>
          </a:xfrm>
          <a:prstGeom prst="rect">
            <a:avLst/>
          </a:prstGeom>
        </p:spPr>
      </p:pic>
    </p:spTree>
    <p:extLst>
      <p:ext uri="{BB962C8B-B14F-4D97-AF65-F5344CB8AC3E}">
        <p14:creationId xmlns:p14="http://schemas.microsoft.com/office/powerpoint/2010/main" val="900987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4372" y="332656"/>
            <a:ext cx="8594429" cy="1512168"/>
          </a:xfrm>
        </p:spPr>
        <p:txBody>
          <a:bodyPr>
            <a:normAutofit fontScale="90000"/>
          </a:bodyPr>
          <a:lstStyle/>
          <a:p>
            <a:pPr algn="ctr"/>
            <a:r>
              <a:rPr lang="en" b="1" dirty="0"/>
              <a:t>Scope of business consulting for entrepreneurs in the cross-border region December 2022 – March 2023</a:t>
            </a:r>
            <a:br>
              <a:rPr lang="bg-BG" dirty="0"/>
            </a:br>
            <a:endParaRPr lang="bg-BG" dirty="0"/>
          </a:p>
        </p:txBody>
      </p:sp>
      <p:sp>
        <p:nvSpPr>
          <p:cNvPr id="3" name="Content Placeholder 2"/>
          <p:cNvSpPr>
            <a:spLocks noGrp="1"/>
          </p:cNvSpPr>
          <p:nvPr>
            <p:ph idx="1"/>
          </p:nvPr>
        </p:nvSpPr>
        <p:spPr>
          <a:xfrm>
            <a:off x="612085" y="2276872"/>
            <a:ext cx="8594429" cy="4240813"/>
          </a:xfrm>
        </p:spPr>
        <p:txBody>
          <a:bodyPr>
            <a:normAutofit lnSpcReduction="10000"/>
          </a:bodyPr>
          <a:lstStyle/>
          <a:p>
            <a:pPr lvl="0" fontAlgn="base"/>
            <a:r>
              <a:rPr lang="en" b="1" dirty="0"/>
              <a:t>Financial consulting </a:t>
            </a:r>
            <a:r>
              <a:rPr lang="en" dirty="0"/>
              <a:t>- assistance in preparing a business plan, pricing, lending, etc.</a:t>
            </a:r>
          </a:p>
          <a:p>
            <a:pPr lvl="0" fontAlgn="base"/>
            <a:r>
              <a:rPr lang="en" b="1" dirty="0"/>
              <a:t>Strategic planning and management</a:t>
            </a:r>
            <a:r>
              <a:rPr lang="en" dirty="0"/>
              <a:t> - search for markets, inclusion in networks and clusters, market research , competition, etc.</a:t>
            </a:r>
          </a:p>
          <a:p>
            <a:pPr lvl="0" fontAlgn="base"/>
            <a:r>
              <a:rPr lang="en" b="1" dirty="0"/>
              <a:t>Marketing and PR consulting </a:t>
            </a:r>
            <a:r>
              <a:rPr lang="en" dirty="0"/>
              <a:t>- promotion of the company's activities by using the possibilities of digital, VR and traditional marketing, public relations, media and presence in social networks and using other modern methods and tools.</a:t>
            </a:r>
          </a:p>
          <a:p>
            <a:pPr lvl="0" fontAlgn="base"/>
            <a:r>
              <a:rPr lang="en" b="1" dirty="0"/>
              <a:t>HR consulting </a:t>
            </a:r>
            <a:r>
              <a:rPr lang="en" dirty="0"/>
              <a:t>- practical advice and methods for recruiting, interviewing .</a:t>
            </a:r>
          </a:p>
          <a:p>
            <a:pPr lvl="0" fontAlgn="base"/>
            <a:r>
              <a:rPr lang="en" b="1" dirty="0"/>
              <a:t>Legal consultations</a:t>
            </a:r>
            <a:r>
              <a:rPr lang="en" dirty="0"/>
              <a:t> – legal forms, regimes for registration and licenses, regulatory requirements for accountability, labor law issues, etc.</a:t>
            </a:r>
          </a:p>
          <a:p>
            <a:pPr lvl="0" fontAlgn="base"/>
            <a:r>
              <a:rPr lang="en" b="1" dirty="0"/>
              <a:t>Project funding opportunities – </a:t>
            </a:r>
            <a:r>
              <a:rPr lang="en" dirty="0"/>
              <a:t>programs that will finance the sector that is selected and other funding opportunities.</a:t>
            </a:r>
          </a:p>
          <a:p>
            <a:endParaRPr lang="bg-BG" dirty="0"/>
          </a:p>
        </p:txBody>
      </p:sp>
    </p:spTree>
    <p:extLst>
      <p:ext uri="{BB962C8B-B14F-4D97-AF65-F5344CB8AC3E}">
        <p14:creationId xmlns:p14="http://schemas.microsoft.com/office/powerpoint/2010/main" val="4154906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93812" y="332656"/>
            <a:ext cx="8594429" cy="803176"/>
          </a:xfrm>
          <a:prstGeom prst="rect">
            <a:avLst/>
          </a:prstGeom>
        </p:spPr>
        <p:txBody>
          <a:bodyPr vert="horz" lIns="91440" tIns="45720" rIns="91440" bIns="45720" rtlCol="0" anchor="t">
            <a:normAutofit/>
          </a:bodyPr>
          <a:lstStyle>
            <a:lvl1pPr algn="l" defTabSz="457063" rtl="0" eaLnBrk="1" latinLnBrk="0" hangingPunct="1">
              <a:spcBef>
                <a:spcPct val="0"/>
              </a:spcBef>
              <a:buNone/>
              <a:defRPr sz="3599"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 sz="2800" dirty="0"/>
              <a:t>TYPES OF BUSINESS PACKAGES</a:t>
            </a:r>
            <a:endParaRPr lang="bg-BG" sz="2800" dirty="0"/>
          </a:p>
        </p:txBody>
      </p:sp>
      <p:sp>
        <p:nvSpPr>
          <p:cNvPr id="5" name="Content Placeholder 2"/>
          <p:cNvSpPr txBox="1">
            <a:spLocks/>
          </p:cNvSpPr>
          <p:nvPr/>
        </p:nvSpPr>
        <p:spPr>
          <a:xfrm>
            <a:off x="333772" y="980728"/>
            <a:ext cx="9647525" cy="5680938"/>
          </a:xfrm>
          <a:prstGeom prst="rect">
            <a:avLst/>
          </a:prstGeom>
        </p:spPr>
        <p:txBody>
          <a:bodyPr vert="horz" lIns="91440" tIns="45720" rIns="91440" bIns="45720" rtlCol="0">
            <a:noAutofit/>
          </a:bodyPr>
          <a:lstStyle>
            <a:lvl1pPr marL="342797" indent="-342797" algn="l" defTabSz="457063" rtl="0" eaLnBrk="1" latinLnBrk="0" hangingPunct="1">
              <a:spcBef>
                <a:spcPts val="1000"/>
              </a:spcBef>
              <a:spcAft>
                <a:spcPts val="0"/>
              </a:spcAft>
              <a:buClr>
                <a:schemeClr val="accent1"/>
              </a:buClr>
              <a:buSzPct val="80000"/>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 sz="2000" b="1" dirty="0"/>
              <a:t>One-off business consultations </a:t>
            </a:r>
            <a:r>
              <a:rPr lang="en" sz="2000" dirty="0"/>
              <a:t>- on a specific case: on the possibilities of applying with a project for grant funding under a specific program, on developing a marketing strategy, on human resources management, on implementing a certain management model, on an innovative product, organizing a marketing campaign, applying for credit and others.</a:t>
            </a:r>
          </a:p>
          <a:p>
            <a:r>
              <a:rPr lang="en" sz="2000" b="1" dirty="0"/>
              <a:t>Complex/packaged business services </a:t>
            </a:r>
            <a:r>
              <a:rPr lang="en" sz="2000" dirty="0"/>
              <a:t>:</a:t>
            </a:r>
          </a:p>
          <a:p>
            <a:pPr lvl="1" fontAlgn="base">
              <a:buFont typeface="Wingdings" panose="05000000000000000000" pitchFamily="2" charset="2"/>
              <a:buChar char="§"/>
            </a:pPr>
            <a:r>
              <a:rPr lang="en" sz="2000" b="1" dirty="0"/>
              <a:t>For a start-up business </a:t>
            </a:r>
            <a:r>
              <a:rPr lang="en" sz="2000" dirty="0"/>
              <a:t>- Consultations to clarify and develop a new business idea, assistance in formulating a mission, vision, goals, budgeting the initial investment and developing an initial business plan and other services depending on the specific business</a:t>
            </a:r>
          </a:p>
          <a:p>
            <a:pPr lvl="1" fontAlgn="base">
              <a:buFont typeface="Wingdings" panose="05000000000000000000" pitchFamily="2" charset="2"/>
              <a:buChar char="§"/>
            </a:pPr>
            <a:r>
              <a:rPr lang="en" sz="2000" b="1" dirty="0"/>
              <a:t>For existing business </a:t>
            </a:r>
            <a:r>
              <a:rPr lang="en" sz="2000" dirty="0"/>
              <a:t>- Analysis of the current state of the business, identification of opportunities for development and increase of profits, solving specific business cases, identifying the main priorities and next steps, implementing innovative products and services, entering international markets, inclusion in clusters and business networks, etc.</a:t>
            </a:r>
            <a:endParaRPr lang="bg-BG" sz="2000" dirty="0">
              <a:solidFill>
                <a:schemeClr val="accent1"/>
              </a:solidFill>
              <a:latin typeface="+mj-lt"/>
              <a:ea typeface="+mj-ea"/>
              <a:cs typeface="+mj-cs"/>
            </a:endParaRPr>
          </a:p>
        </p:txBody>
      </p:sp>
    </p:spTree>
    <p:extLst>
      <p:ext uri="{BB962C8B-B14F-4D97-AF65-F5344CB8AC3E}">
        <p14:creationId xmlns:p14="http://schemas.microsoft.com/office/powerpoint/2010/main" val="3435544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793" y="3499033"/>
            <a:ext cx="9314507" cy="951527"/>
          </a:xfrm>
        </p:spPr>
        <p:txBody>
          <a:bodyPr>
            <a:noAutofit/>
          </a:bodyPr>
          <a:lstStyle/>
          <a:p>
            <a:pPr algn="ctr"/>
            <a:r>
              <a:rPr lang="en" sz="3600" b="1" dirty="0"/>
              <a:t>TARGET GROUPS</a:t>
            </a:r>
            <a:endParaRPr lang="bg-BG" sz="3600" b="1" dirty="0"/>
          </a:p>
        </p:txBody>
      </p:sp>
      <p:sp>
        <p:nvSpPr>
          <p:cNvPr id="3" name="Content Placeholder 2"/>
          <p:cNvSpPr>
            <a:spLocks noGrp="1"/>
          </p:cNvSpPr>
          <p:nvPr>
            <p:ph idx="1"/>
          </p:nvPr>
        </p:nvSpPr>
        <p:spPr>
          <a:xfrm>
            <a:off x="904770" y="4425150"/>
            <a:ext cx="8994409" cy="1640761"/>
          </a:xfrm>
        </p:spPr>
        <p:txBody>
          <a:bodyPr>
            <a:noAutofit/>
          </a:bodyPr>
          <a:lstStyle/>
          <a:p>
            <a:pPr marL="0" indent="0" algn="ctr">
              <a:buNone/>
            </a:pPr>
            <a:r>
              <a:rPr lang="en" sz="2800" b="1" dirty="0"/>
              <a:t>Young people up to 29 years old </a:t>
            </a:r>
            <a:r>
              <a:rPr lang="en" sz="2800" dirty="0"/>
              <a:t>- potential business entrepreneurs who plan to start their own business or improve and develop their existing business</a:t>
            </a:r>
            <a:endParaRPr lang="bg-BG" sz="280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86209" y="82244"/>
            <a:ext cx="4441676" cy="3301646"/>
          </a:xfrm>
          <a:prstGeom prst="rect">
            <a:avLst/>
          </a:prstGeom>
        </p:spPr>
      </p:pic>
    </p:spTree>
    <p:extLst>
      <p:ext uri="{BB962C8B-B14F-4D97-AF65-F5344CB8AC3E}">
        <p14:creationId xmlns:p14="http://schemas.microsoft.com/office/powerpoint/2010/main" val="1094959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 sz="4000" b="1" dirty="0"/>
              <a:t>ACHIEVED RESULTS</a:t>
            </a:r>
            <a:r>
              <a:rPr lang="en" sz="4000" dirty="0"/>
              <a:t> </a:t>
            </a:r>
            <a:br>
              <a:rPr lang="bg-BG" sz="4000" dirty="0"/>
            </a:br>
            <a:r>
              <a:rPr lang="en" i="1" dirty="0"/>
              <a:t>for the period 10.12.2022 – 10.03.2023</a:t>
            </a:r>
            <a:endParaRPr lang="bg-BG" i="1" dirty="0"/>
          </a:p>
        </p:txBody>
      </p:sp>
      <p:sp>
        <p:nvSpPr>
          <p:cNvPr id="3" name="Content Placeholder 2"/>
          <p:cNvSpPr>
            <a:spLocks noGrp="1"/>
          </p:cNvSpPr>
          <p:nvPr>
            <p:ph idx="1"/>
          </p:nvPr>
        </p:nvSpPr>
        <p:spPr>
          <a:xfrm>
            <a:off x="909836" y="2204864"/>
            <a:ext cx="8594429" cy="3880773"/>
          </a:xfrm>
        </p:spPr>
        <p:txBody>
          <a:bodyPr>
            <a:noAutofit/>
          </a:bodyPr>
          <a:lstStyle/>
          <a:p>
            <a:r>
              <a:rPr lang="en" sz="2000" dirty="0"/>
              <a:t>Number of consulted young people up to 29 years old - </a:t>
            </a:r>
            <a:r>
              <a:rPr lang="en" sz="2000" dirty="0">
                <a:solidFill>
                  <a:srgbClr val="FF0000"/>
                </a:solidFill>
              </a:rPr>
              <a:t>27</a:t>
            </a:r>
            <a:endParaRPr lang="bg-BG" sz="2000" dirty="0">
              <a:solidFill>
                <a:srgbClr val="FF0000"/>
              </a:solidFill>
            </a:endParaRPr>
          </a:p>
          <a:p>
            <a:r>
              <a:rPr lang="en" sz="2000" dirty="0"/>
              <a:t>Provided business consultations within </a:t>
            </a:r>
            <a:r>
              <a:rPr lang="en" sz="2000" dirty="0">
                <a:solidFill>
                  <a:srgbClr val="FF0000"/>
                </a:solidFill>
              </a:rPr>
              <a:t>504 </a:t>
            </a:r>
            <a:r>
              <a:rPr lang="en" sz="2000" dirty="0"/>
              <a:t>hours</a:t>
            </a:r>
          </a:p>
          <a:p>
            <a:r>
              <a:rPr lang="en" sz="2000" dirty="0"/>
              <a:t>Type of business consultation provided:</a:t>
            </a:r>
          </a:p>
          <a:p>
            <a:pPr lvl="1">
              <a:buFont typeface="Arial" panose="020B0604020202020204" pitchFamily="34" charset="0"/>
              <a:buChar char="•"/>
            </a:pPr>
            <a:r>
              <a:rPr lang="en" sz="2000" dirty="0"/>
              <a:t>Single consultations - </a:t>
            </a:r>
            <a:r>
              <a:rPr lang="en" sz="2000" dirty="0">
                <a:solidFill>
                  <a:srgbClr val="FF0000"/>
                </a:solidFill>
              </a:rPr>
              <a:t>7 </a:t>
            </a:r>
            <a:r>
              <a:rPr lang="en" sz="2000" dirty="0"/>
              <a:t>young people</a:t>
            </a:r>
          </a:p>
          <a:p>
            <a:pPr lvl="1">
              <a:buFont typeface="Arial" panose="020B0604020202020204" pitchFamily="34" charset="0"/>
              <a:buChar char="•"/>
            </a:pPr>
            <a:r>
              <a:rPr lang="en" sz="2000" dirty="0"/>
              <a:t>Packaged services – </a:t>
            </a:r>
            <a:r>
              <a:rPr lang="en" sz="2000" dirty="0">
                <a:solidFill>
                  <a:srgbClr val="FF0000"/>
                </a:solidFill>
              </a:rPr>
              <a:t>20 </a:t>
            </a:r>
            <a:r>
              <a:rPr lang="en" sz="2000" dirty="0"/>
              <a:t>youth</a:t>
            </a:r>
          </a:p>
          <a:p>
            <a:r>
              <a:rPr lang="en" sz="2000" dirty="0"/>
              <a:t>Method of providing consultations: </a:t>
            </a:r>
            <a:r>
              <a:rPr lang="en-US" sz="2000" dirty="0"/>
              <a:t>individual business consultations face to face with experts in the office of PB 4 in Blagoevgrad, by phone and online and group consultations</a:t>
            </a:r>
            <a:r>
              <a:rPr lang="en" sz="2000" dirty="0"/>
              <a:t>.</a:t>
            </a:r>
          </a:p>
          <a:p>
            <a:r>
              <a:rPr lang="en" sz="2000" dirty="0"/>
              <a:t>Number of prepared business plans – </a:t>
            </a:r>
            <a:r>
              <a:rPr lang="en" sz="2000" dirty="0">
                <a:solidFill>
                  <a:srgbClr val="FF0000"/>
                </a:solidFill>
              </a:rPr>
              <a:t>20 </a:t>
            </a:r>
            <a:r>
              <a:rPr lang="en" sz="2000" dirty="0"/>
              <a:t>pcs.</a:t>
            </a:r>
          </a:p>
          <a:p>
            <a:endParaRPr lang="bg-BG" sz="2000" dirty="0"/>
          </a:p>
          <a:p>
            <a:endParaRPr lang="bg-BG" sz="2000" dirty="0"/>
          </a:p>
        </p:txBody>
      </p:sp>
    </p:spTree>
    <p:extLst>
      <p:ext uri="{BB962C8B-B14F-4D97-AF65-F5344CB8AC3E}">
        <p14:creationId xmlns:p14="http://schemas.microsoft.com/office/powerpoint/2010/main" val="3308194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 sz="3600" b="1" dirty="0"/>
              <a:t>BUSINESS IDEAS</a:t>
            </a:r>
            <a:r>
              <a:rPr lang="en" dirty="0"/>
              <a:t> </a:t>
            </a:r>
            <a:br>
              <a:rPr lang="bg-BG" dirty="0"/>
            </a:br>
            <a:r>
              <a:rPr lang="en" dirty="0"/>
              <a:t>with developed business plans</a:t>
            </a:r>
            <a:endParaRPr lang="bg-B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73884653"/>
              </p:ext>
            </p:extLst>
          </p:nvPr>
        </p:nvGraphicFramePr>
        <p:xfrm>
          <a:off x="837828" y="2996952"/>
          <a:ext cx="4377054" cy="3371266"/>
        </p:xfrm>
        <a:graphic>
          <a:graphicData uri="http://schemas.openxmlformats.org/drawingml/2006/table">
            <a:tbl>
              <a:tblPr firstRow="1" firstCol="1" bandRow="1">
                <a:tableStyleId>{3B4B98B0-60AC-42C2-AFA5-B58CD77FA1E5}</a:tableStyleId>
              </a:tblPr>
              <a:tblGrid>
                <a:gridCol w="4377054">
                  <a:extLst>
                    <a:ext uri="{9D8B030D-6E8A-4147-A177-3AD203B41FA5}">
                      <a16:colId xmlns:a16="http://schemas.microsoft.com/office/drawing/2014/main" val="20000"/>
                    </a:ext>
                  </a:extLst>
                </a:gridCol>
              </a:tblGrid>
              <a:tr h="0">
                <a:tc>
                  <a:txBody>
                    <a:bodyPr/>
                    <a:lstStyle/>
                    <a:p>
                      <a:pPr marR="85090" algn="just">
                        <a:spcAft>
                          <a:spcPts val="0"/>
                        </a:spcAft>
                      </a:pPr>
                      <a:r>
                        <a:rPr lang="en" sz="2000" dirty="0">
                          <a:effectLst/>
                        </a:rPr>
                        <a:t>Accounting Office</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0"/>
                  </a:ext>
                </a:extLst>
              </a:tr>
              <a:tr h="314033">
                <a:tc>
                  <a:txBody>
                    <a:bodyPr/>
                    <a:lstStyle/>
                    <a:p>
                      <a:pPr marR="85090" algn="just">
                        <a:spcAft>
                          <a:spcPts val="0"/>
                        </a:spcAft>
                      </a:pPr>
                      <a:r>
                        <a:rPr lang="en" sz="2000" dirty="0">
                          <a:effectLst/>
                        </a:rPr>
                        <a:t>Real Estate Agency</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1"/>
                  </a:ext>
                </a:extLst>
              </a:tr>
              <a:tr h="209356">
                <a:tc>
                  <a:txBody>
                    <a:bodyPr/>
                    <a:lstStyle/>
                    <a:p>
                      <a:pPr marR="85090" algn="just">
                        <a:spcAft>
                          <a:spcPts val="0"/>
                        </a:spcAft>
                      </a:pPr>
                      <a:r>
                        <a:rPr lang="en" sz="2000" dirty="0">
                          <a:effectLst/>
                        </a:rPr>
                        <a:t>E-shop</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2"/>
                  </a:ext>
                </a:extLst>
              </a:tr>
              <a:tr h="104678">
                <a:tc>
                  <a:txBody>
                    <a:bodyPr/>
                    <a:lstStyle/>
                    <a:p>
                      <a:pPr marR="85090" algn="just">
                        <a:spcAft>
                          <a:spcPts val="0"/>
                        </a:spcAft>
                      </a:pPr>
                      <a:r>
                        <a:rPr lang="en" sz="2000" dirty="0">
                          <a:effectLst/>
                        </a:rPr>
                        <a:t>Fashion atelier </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3"/>
                  </a:ext>
                </a:extLst>
              </a:tr>
              <a:tr h="209356">
                <a:tc>
                  <a:txBody>
                    <a:bodyPr/>
                    <a:lstStyle/>
                    <a:p>
                      <a:pPr marR="85090" algn="just">
                        <a:spcAft>
                          <a:spcPts val="0"/>
                        </a:spcAft>
                      </a:pPr>
                      <a:r>
                        <a:rPr lang="en" sz="2000" dirty="0">
                          <a:effectLst/>
                        </a:rPr>
                        <a:t>Consulting services</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4"/>
                  </a:ext>
                </a:extLst>
              </a:tr>
              <a:tr h="104678">
                <a:tc>
                  <a:txBody>
                    <a:bodyPr/>
                    <a:lstStyle/>
                    <a:p>
                      <a:pPr marR="85090" algn="just">
                        <a:spcAft>
                          <a:spcPts val="0"/>
                        </a:spcAft>
                      </a:pPr>
                      <a:r>
                        <a:rPr lang="en" sz="2000" dirty="0">
                          <a:effectLst/>
                        </a:rPr>
                        <a:t>FEC</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5"/>
                  </a:ext>
                </a:extLst>
              </a:tr>
              <a:tr h="322393">
                <a:tc>
                  <a:txBody>
                    <a:bodyPr/>
                    <a:lstStyle/>
                    <a:p>
                      <a:pPr marR="85090" algn="l">
                        <a:spcAft>
                          <a:spcPts val="0"/>
                        </a:spcAft>
                      </a:pPr>
                      <a:r>
                        <a:rPr lang="en" sz="2000" dirty="0">
                          <a:effectLst/>
                        </a:rPr>
                        <a:t>Creation of a construction company</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6"/>
                  </a:ext>
                </a:extLst>
              </a:tr>
              <a:tr h="314033">
                <a:tc>
                  <a:txBody>
                    <a:bodyPr/>
                    <a:lstStyle/>
                    <a:p>
                      <a:pPr marR="85090" algn="just">
                        <a:spcAft>
                          <a:spcPts val="0"/>
                        </a:spcAft>
                      </a:pPr>
                      <a:r>
                        <a:rPr lang="en" sz="2000" dirty="0">
                          <a:effectLst/>
                        </a:rPr>
                        <a:t>Interior Design and Design</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7"/>
                  </a:ext>
                </a:extLst>
              </a:tr>
              <a:tr h="104678">
                <a:tc>
                  <a:txBody>
                    <a:bodyPr/>
                    <a:lstStyle/>
                    <a:p>
                      <a:pPr marR="85090" algn="just">
                        <a:spcAft>
                          <a:spcPts val="0"/>
                        </a:spcAft>
                      </a:pPr>
                      <a:r>
                        <a:rPr lang="en" sz="2000" dirty="0">
                          <a:effectLst/>
                        </a:rPr>
                        <a:t>Fitness center</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8"/>
                  </a:ext>
                </a:extLst>
              </a:tr>
              <a:tr h="104678">
                <a:tc>
                  <a:txBody>
                    <a:bodyPr/>
                    <a:lstStyle/>
                    <a:p>
                      <a:pPr marR="85090">
                        <a:spcAft>
                          <a:spcPts val="0"/>
                        </a:spcAft>
                      </a:pPr>
                      <a:r>
                        <a:rPr lang="en" sz="2000" dirty="0">
                          <a:effectLst/>
                        </a:rPr>
                        <a:t>Beauty salon</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9"/>
                  </a:ext>
                </a:extLst>
              </a:tr>
            </a:tbl>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213285290"/>
              </p:ext>
            </p:extLst>
          </p:nvPr>
        </p:nvGraphicFramePr>
        <p:xfrm>
          <a:off x="5590356" y="1930400"/>
          <a:ext cx="4104456" cy="3048000"/>
        </p:xfrm>
        <a:graphic>
          <a:graphicData uri="http://schemas.openxmlformats.org/drawingml/2006/table">
            <a:tbl>
              <a:tblPr firstRow="1" firstCol="1" bandRow="1">
                <a:tableStyleId>{3B4B98B0-60AC-42C2-AFA5-B58CD77FA1E5}</a:tableStyleId>
              </a:tblPr>
              <a:tblGrid>
                <a:gridCol w="4104456">
                  <a:extLst>
                    <a:ext uri="{9D8B030D-6E8A-4147-A177-3AD203B41FA5}">
                      <a16:colId xmlns:a16="http://schemas.microsoft.com/office/drawing/2014/main" val="20000"/>
                    </a:ext>
                  </a:extLst>
                </a:gridCol>
              </a:tblGrid>
              <a:tr h="314033">
                <a:tc>
                  <a:txBody>
                    <a:bodyPr/>
                    <a:lstStyle/>
                    <a:p>
                      <a:pPr marR="85090">
                        <a:spcAft>
                          <a:spcPts val="0"/>
                        </a:spcAft>
                      </a:pPr>
                      <a:r>
                        <a:rPr lang="en" sz="2000" dirty="0">
                          <a:effectLst/>
                        </a:rPr>
                        <a:t>Shop for children's and maternity clothes</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0"/>
                  </a:ext>
                </a:extLst>
              </a:tr>
              <a:tr h="104678">
                <a:tc>
                  <a:txBody>
                    <a:bodyPr/>
                    <a:lstStyle/>
                    <a:p>
                      <a:pPr marR="85090">
                        <a:spcAft>
                          <a:spcPts val="0"/>
                        </a:spcAft>
                      </a:pPr>
                      <a:r>
                        <a:rPr lang="en" sz="2000" dirty="0">
                          <a:effectLst/>
                        </a:rPr>
                        <a:t>Hotel for dogs</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1"/>
                  </a:ext>
                </a:extLst>
              </a:tr>
              <a:tr h="209356">
                <a:tc>
                  <a:txBody>
                    <a:bodyPr/>
                    <a:lstStyle/>
                    <a:p>
                      <a:pPr marR="85090">
                        <a:spcAft>
                          <a:spcPts val="0"/>
                        </a:spcAft>
                      </a:pPr>
                      <a:r>
                        <a:rPr lang="en" sz="2000" dirty="0">
                          <a:effectLst/>
                        </a:rPr>
                        <a:t>Car repair</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2"/>
                  </a:ext>
                </a:extLst>
              </a:tr>
              <a:tr h="209356">
                <a:tc>
                  <a:txBody>
                    <a:bodyPr/>
                    <a:lstStyle/>
                    <a:p>
                      <a:pPr marR="85090">
                        <a:spcAft>
                          <a:spcPts val="0"/>
                        </a:spcAft>
                      </a:pPr>
                      <a:r>
                        <a:rPr lang="en" sz="2000" dirty="0">
                          <a:effectLst/>
                        </a:rPr>
                        <a:t>Discovery of a pastry shop</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3"/>
                  </a:ext>
                </a:extLst>
              </a:tr>
              <a:tr h="209356">
                <a:tc>
                  <a:txBody>
                    <a:bodyPr/>
                    <a:lstStyle/>
                    <a:p>
                      <a:pPr marR="85090">
                        <a:spcAft>
                          <a:spcPts val="0"/>
                        </a:spcAft>
                      </a:pPr>
                      <a:r>
                        <a:rPr lang="en" sz="2000" dirty="0">
                          <a:effectLst/>
                        </a:rPr>
                        <a:t>Fast food</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4"/>
                  </a:ext>
                </a:extLst>
              </a:tr>
              <a:tr h="104678">
                <a:tc>
                  <a:txBody>
                    <a:bodyPr/>
                    <a:lstStyle/>
                    <a:p>
                      <a:pPr marR="85090">
                        <a:spcAft>
                          <a:spcPts val="0"/>
                        </a:spcAft>
                      </a:pPr>
                      <a:r>
                        <a:rPr lang="en" sz="2000" dirty="0">
                          <a:effectLst/>
                        </a:rPr>
                        <a:t>Guesthouse</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5"/>
                  </a:ext>
                </a:extLst>
              </a:tr>
              <a:tr h="104678">
                <a:tc>
                  <a:txBody>
                    <a:bodyPr/>
                    <a:lstStyle/>
                    <a:p>
                      <a:pPr marR="85090">
                        <a:spcAft>
                          <a:spcPts val="0"/>
                        </a:spcAft>
                      </a:pPr>
                      <a:r>
                        <a:rPr lang="en" sz="2000" dirty="0">
                          <a:effectLst/>
                        </a:rPr>
                        <a:t>Winery</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6"/>
                  </a:ext>
                </a:extLst>
              </a:tr>
              <a:tr h="209356">
                <a:tc>
                  <a:txBody>
                    <a:bodyPr/>
                    <a:lstStyle/>
                    <a:p>
                      <a:pPr marR="85090">
                        <a:spcAft>
                          <a:spcPts val="0"/>
                        </a:spcAft>
                      </a:pPr>
                      <a:r>
                        <a:rPr lang="en" sz="2000" dirty="0">
                          <a:effectLst/>
                        </a:rPr>
                        <a:t>Opening a restaurant</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7"/>
                  </a:ext>
                </a:extLst>
              </a:tr>
              <a:tr h="209356">
                <a:tc>
                  <a:txBody>
                    <a:bodyPr/>
                    <a:lstStyle/>
                    <a:p>
                      <a:pPr marR="85090">
                        <a:spcAft>
                          <a:spcPts val="0"/>
                        </a:spcAft>
                      </a:pPr>
                      <a:r>
                        <a:rPr lang="en" sz="2000" dirty="0">
                          <a:effectLst/>
                        </a:rPr>
                        <a:t>Cheese production</a:t>
                      </a:r>
                      <a:endParaRPr lang="bg-BG" sz="2000" dirty="0">
                        <a:effectLst/>
                        <a:latin typeface="HebarU"/>
                        <a:ea typeface="Times New Roman" panose="02020603050405020304" pitchFamily="18" charset="0"/>
                        <a:cs typeface="Times New Roman" panose="02020603050405020304" pitchFamily="18" charset="0"/>
                      </a:endParaRPr>
                    </a:p>
                  </a:txBody>
                  <a:tcPr marL="39254" marR="39254" marT="0" marB="0"/>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184203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297" y="1340768"/>
            <a:ext cx="8594429" cy="1320800"/>
          </a:xfrm>
        </p:spPr>
        <p:txBody>
          <a:bodyPr/>
          <a:lstStyle/>
          <a:p>
            <a:pPr algn="ctr"/>
            <a:r>
              <a:rPr lang="en" dirty="0"/>
              <a:t>BUSINESS CONSULTANTS </a:t>
            </a:r>
            <a:br>
              <a:rPr lang="en-US" dirty="0"/>
            </a:br>
            <a:r>
              <a:rPr lang="en" dirty="0"/>
              <a:t>UNDER THE INNOBUS PROJECT</a:t>
            </a:r>
            <a:endParaRPr lang="bg-BG" dirty="0"/>
          </a:p>
        </p:txBody>
      </p:sp>
      <p:sp>
        <p:nvSpPr>
          <p:cNvPr id="3" name="Content Placeholder 2"/>
          <p:cNvSpPr>
            <a:spLocks noGrp="1"/>
          </p:cNvSpPr>
          <p:nvPr>
            <p:ph idx="1"/>
          </p:nvPr>
        </p:nvSpPr>
        <p:spPr>
          <a:xfrm>
            <a:off x="650297" y="2924944"/>
            <a:ext cx="9089662" cy="2952328"/>
          </a:xfrm>
        </p:spPr>
        <p:txBody>
          <a:bodyPr>
            <a:normAutofit/>
          </a:bodyPr>
          <a:lstStyle/>
          <a:p>
            <a:pPr marL="0" indent="0" algn="ctr">
              <a:buNone/>
            </a:pPr>
            <a:r>
              <a:rPr lang="en" sz="3600" dirty="0">
                <a:solidFill>
                  <a:schemeClr val="bg1">
                    <a:lumMod val="50000"/>
                  </a:schemeClr>
                </a:solidFill>
                <a:latin typeface="+mj-lt"/>
                <a:ea typeface="+mj-ea"/>
                <a:cs typeface="+mj-cs"/>
              </a:rPr>
              <a:t>Rositza Djambazova</a:t>
            </a:r>
          </a:p>
          <a:p>
            <a:pPr marL="0" indent="0" algn="ctr">
              <a:buNone/>
            </a:pPr>
            <a:r>
              <a:rPr lang="en" sz="3600" dirty="0">
                <a:solidFill>
                  <a:schemeClr val="bg1">
                    <a:lumMod val="50000"/>
                  </a:schemeClr>
                </a:solidFill>
                <a:latin typeface="+mj-lt"/>
                <a:ea typeface="+mj-ea"/>
                <a:cs typeface="+mj-cs"/>
              </a:rPr>
              <a:t>Natasha Zarankova</a:t>
            </a:r>
          </a:p>
          <a:p>
            <a:pPr marL="0" indent="0" algn="ctr">
              <a:buNone/>
            </a:pPr>
            <a:r>
              <a:rPr lang="en" sz="3600" dirty="0">
                <a:solidFill>
                  <a:schemeClr val="bg1">
                    <a:lumMod val="50000"/>
                  </a:schemeClr>
                </a:solidFill>
                <a:latin typeface="+mj-lt"/>
                <a:ea typeface="+mj-ea"/>
                <a:cs typeface="+mj-cs"/>
              </a:rPr>
              <a:t>Snezhana Dzhugdanova</a:t>
            </a:r>
            <a:endParaRPr lang="en-US" sz="3600" dirty="0">
              <a:solidFill>
                <a:schemeClr val="bg1">
                  <a:lumMod val="50000"/>
                </a:schemeClr>
              </a:solidFill>
              <a:latin typeface="+mj-lt"/>
              <a:ea typeface="+mj-ea"/>
              <a:cs typeface="+mj-cs"/>
            </a:endParaRPr>
          </a:p>
          <a:p>
            <a:pPr marL="0" indent="0" algn="ctr">
              <a:buNone/>
            </a:pPr>
            <a:r>
              <a:rPr lang="en" sz="3600" dirty="0">
                <a:solidFill>
                  <a:schemeClr val="bg1">
                    <a:lumMod val="50000"/>
                  </a:schemeClr>
                </a:solidFill>
                <a:latin typeface="+mj-lt"/>
                <a:ea typeface="+mj-ea"/>
                <a:cs typeface="+mj-cs"/>
              </a:rPr>
              <a:t>Toma Machev</a:t>
            </a:r>
            <a:endParaRPr lang="en-US" sz="3600" dirty="0">
              <a:solidFill>
                <a:schemeClr val="bg1">
                  <a:lumMod val="50000"/>
                </a:schemeClr>
              </a:solidFill>
              <a:latin typeface="+mj-lt"/>
              <a:ea typeface="+mj-ea"/>
              <a:cs typeface="+mj-cs"/>
            </a:endParaRPr>
          </a:p>
          <a:p>
            <a:pPr marL="0" indent="0" algn="ctr">
              <a:buNone/>
            </a:pPr>
            <a:endParaRPr lang="bg-BG" sz="3600" dirty="0">
              <a:solidFill>
                <a:schemeClr val="bg1">
                  <a:lumMod val="50000"/>
                </a:schemeClr>
              </a:solidFill>
              <a:latin typeface="+mj-lt"/>
              <a:ea typeface="+mj-ea"/>
              <a:cs typeface="+mj-cs"/>
            </a:endParaRPr>
          </a:p>
        </p:txBody>
      </p:sp>
    </p:spTree>
    <p:extLst>
      <p:ext uri="{BB962C8B-B14F-4D97-AF65-F5344CB8AC3E}">
        <p14:creationId xmlns:p14="http://schemas.microsoft.com/office/powerpoint/2010/main" val="558131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1105" y="279368"/>
            <a:ext cx="8594429" cy="1320800"/>
          </a:xfrm>
        </p:spPr>
        <p:txBody>
          <a:bodyPr>
            <a:normAutofit fontScale="90000"/>
          </a:bodyPr>
          <a:lstStyle/>
          <a:p>
            <a:pPr algn="ctr">
              <a:lnSpc>
                <a:spcPct val="107000"/>
              </a:lnSpc>
              <a:spcAft>
                <a:spcPts val="800"/>
              </a:spcAft>
            </a:pPr>
            <a:br>
              <a:rPr lang="en-US" sz="2800" dirty="0"/>
            </a:br>
            <a:r>
              <a:rPr lang="en-US" sz="2800" dirty="0"/>
              <a:t>A </a:t>
            </a:r>
            <a:r>
              <a:rPr lang="bg-BG" sz="2800" dirty="0"/>
              <a:t>NEW GENERATION ENTREPRENEURS</a:t>
            </a:r>
            <a:r>
              <a:rPr lang="en-US" sz="2800" dirty="0"/>
              <a:t>’ GUIDE</a:t>
            </a:r>
            <a:br>
              <a:rPr lang="en-US" sz="2800" dirty="0"/>
            </a:br>
            <a:r>
              <a:rPr lang="en-US" sz="2800" dirty="0"/>
              <a:t>DEVELOPED</a:t>
            </a:r>
            <a:endParaRPr lang="bg-BG" sz="2800" dirty="0"/>
          </a:p>
        </p:txBody>
      </p:sp>
      <p:sp>
        <p:nvSpPr>
          <p:cNvPr id="3" name="Content Placeholder 2"/>
          <p:cNvSpPr>
            <a:spLocks noGrp="1"/>
          </p:cNvSpPr>
          <p:nvPr>
            <p:ph idx="1"/>
          </p:nvPr>
        </p:nvSpPr>
        <p:spPr>
          <a:xfrm>
            <a:off x="900476" y="6354623"/>
            <a:ext cx="8135690" cy="360040"/>
          </a:xfrm>
        </p:spPr>
        <p:txBody>
          <a:bodyPr>
            <a:normAutofit lnSpcReduction="10000"/>
          </a:bodyPr>
          <a:lstStyle/>
          <a:p>
            <a:r>
              <a:rPr lang="en" dirty="0">
                <a:hlinkClick r:id="rId2"/>
              </a:rPr>
              <a:t>https:// issuu.com/innobus_project/docs/innobus _-_ 1cfdd21e010d56</a:t>
            </a:r>
            <a:endParaRPr lang="bg-BG" dirty="0"/>
          </a:p>
          <a:p>
            <a:endParaRPr lang="bg-BG" dirty="0"/>
          </a:p>
          <a:p>
            <a:endParaRPr lang="bg-BG" dirty="0"/>
          </a:p>
        </p:txBody>
      </p:sp>
      <p:pic>
        <p:nvPicPr>
          <p:cNvPr id="4" name="Picture 3"/>
          <p:cNvPicPr>
            <a:picLocks noChangeAspect="1"/>
          </p:cNvPicPr>
          <p:nvPr/>
        </p:nvPicPr>
        <p:blipFill>
          <a:blip r:embed="rId3"/>
          <a:stretch>
            <a:fillRect/>
          </a:stretch>
        </p:blipFill>
        <p:spPr>
          <a:xfrm>
            <a:off x="9694812" y="0"/>
            <a:ext cx="2267630" cy="3152006"/>
          </a:xfrm>
          <a:prstGeom prst="rect">
            <a:avLst/>
          </a:prstGeom>
        </p:spPr>
      </p:pic>
      <p:pic>
        <p:nvPicPr>
          <p:cNvPr id="5" name="Picture 4"/>
          <p:cNvPicPr>
            <a:picLocks noChangeAspect="1"/>
          </p:cNvPicPr>
          <p:nvPr/>
        </p:nvPicPr>
        <p:blipFill>
          <a:blip r:embed="rId4"/>
          <a:stretch>
            <a:fillRect/>
          </a:stretch>
        </p:blipFill>
        <p:spPr>
          <a:xfrm>
            <a:off x="1835972" y="1541359"/>
            <a:ext cx="6264696" cy="4472434"/>
          </a:xfrm>
          <a:prstGeom prst="rect">
            <a:avLst/>
          </a:prstGeom>
        </p:spPr>
      </p:pic>
    </p:spTree>
    <p:extLst>
      <p:ext uri="{BB962C8B-B14F-4D97-AF65-F5344CB8AC3E}">
        <p14:creationId xmlns:p14="http://schemas.microsoft.com/office/powerpoint/2010/main" val="851782858"/>
      </p:ext>
    </p:extLst>
  </p:cSld>
  <p:clrMapOvr>
    <a:masterClrMapping/>
  </p:clrMapOvr>
</p:sld>
</file>

<file path=ppt/theme/theme1.xml><?xml version="1.0" encoding="utf-8"?>
<a:theme xmlns:a="http://schemas.openxmlformats.org/drawingml/2006/main" name="Face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Θέμα του Offic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2084</TotalTime>
  <Words>781</Words>
  <Application>Microsoft Office PowerPoint</Application>
  <PresentationFormat>Custom</PresentationFormat>
  <Paragraphs>73</Paragraphs>
  <Slides>10</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HebarU</vt:lpstr>
      <vt:lpstr>Times New Roman</vt:lpstr>
      <vt:lpstr>Trebuchet MS</vt:lpstr>
      <vt:lpstr>Wingdings</vt:lpstr>
      <vt:lpstr>Wingdings 3</vt:lpstr>
      <vt:lpstr>Facet</vt:lpstr>
      <vt:lpstr>PROJECT  " Strengthening the Competitiveness and Extraversion of cross-border  BUSiness by implementing INNovative and Specialized Actions"  INNOBUS</vt:lpstr>
      <vt:lpstr>PowerPoint Presentation</vt:lpstr>
      <vt:lpstr>Scope of business consulting for entrepreneurs in the cross-border region December 2022 – March 2023 </vt:lpstr>
      <vt:lpstr>PowerPoint Presentation</vt:lpstr>
      <vt:lpstr>TARGET GROUPS</vt:lpstr>
      <vt:lpstr>ACHIEVED RESULTS  for the period 10.12.2022 – 10.03.2023</vt:lpstr>
      <vt:lpstr>BUSINESS IDEAS  with developed business plans</vt:lpstr>
      <vt:lpstr>BUSINESS CONSULTANTS  UNDER THE INNOBUS PROJECT</vt:lpstr>
      <vt:lpstr> A NEW GENERATION ENTREPRENEURS’ GUIDE DEVELOPED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CBCARBONFREE Title of the Presentation</dc:title>
  <dc:creator>Konstantina Roumana</dc:creator>
  <cp:lastModifiedBy>USER</cp:lastModifiedBy>
  <cp:revision>81</cp:revision>
  <dcterms:created xsi:type="dcterms:W3CDTF">2021-10-15T12:17:54Z</dcterms:created>
  <dcterms:modified xsi:type="dcterms:W3CDTF">2024-01-30T16:18:45Z</dcterms:modified>
</cp:coreProperties>
</file>